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4"/>
  </p:notesMasterIdLst>
  <p:sldIdLst>
    <p:sldId id="258" r:id="rId3"/>
    <p:sldId id="371" r:id="rId4"/>
    <p:sldId id="372" r:id="rId5"/>
    <p:sldId id="399" r:id="rId6"/>
    <p:sldId id="397" r:id="rId7"/>
    <p:sldId id="373" r:id="rId8"/>
    <p:sldId id="374" r:id="rId9"/>
    <p:sldId id="376" r:id="rId10"/>
    <p:sldId id="380" r:id="rId11"/>
    <p:sldId id="381" r:id="rId12"/>
    <p:sldId id="393" r:id="rId13"/>
    <p:sldId id="384" r:id="rId14"/>
    <p:sldId id="385" r:id="rId15"/>
    <p:sldId id="386" r:id="rId16"/>
    <p:sldId id="387" r:id="rId17"/>
    <p:sldId id="388" r:id="rId18"/>
    <p:sldId id="394" r:id="rId19"/>
    <p:sldId id="390" r:id="rId20"/>
    <p:sldId id="398" r:id="rId21"/>
    <p:sldId id="400" r:id="rId22"/>
    <p:sldId id="284"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rdar abut" initials="sa" lastIdx="7" clrIdx="0">
    <p:extLst>
      <p:ext uri="{19B8F6BF-5375-455C-9EA6-DF929625EA0E}">
        <p15:presenceInfo xmlns:p15="http://schemas.microsoft.com/office/powerpoint/2012/main" userId="3ade717679585da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929F9F4-4A8F-4326-A1B4-22849713DDAB}" styleName="Koyu Stil 1 - Vurgu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D27102A9-8310-4765-A935-A1911B00CA55}" styleName="Açık Stil 1 - Vurgu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65" autoAdjust="0"/>
    <p:restoredTop sz="94000" autoAdjust="0"/>
  </p:normalViewPr>
  <p:slideViewPr>
    <p:cSldViewPr snapToGrid="0">
      <p:cViewPr varScale="1">
        <p:scale>
          <a:sx n="108" d="100"/>
          <a:sy n="108" d="100"/>
        </p:scale>
        <p:origin x="324" y="114"/>
      </p:cViewPr>
      <p:guideLst/>
    </p:cSldViewPr>
  </p:slideViewPr>
  <p:notesTextViewPr>
    <p:cViewPr>
      <p:scale>
        <a:sx n="3" d="2"/>
        <a:sy n="3" d="2"/>
      </p:scale>
      <p:origin x="0" y="0"/>
    </p:cViewPr>
  </p:notesTextViewPr>
  <p:sorterViewPr>
    <p:cViewPr>
      <p:scale>
        <a:sx n="110" d="100"/>
        <a:sy n="110" d="100"/>
      </p:scale>
      <p:origin x="0" y="-88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al__ma_Sayfas_.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al__ma_Sayfas_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r>
              <a:rPr lang="tr-TR" b="1" dirty="0"/>
              <a:t>Akademik Kadro</a:t>
            </a:r>
          </a:p>
        </c:rich>
      </c:tx>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endParaRPr lang="tr-TR"/>
        </a:p>
      </c:txPr>
    </c:title>
    <c:autoTitleDeleted val="0"/>
    <c:plotArea>
      <c:layout/>
      <c:barChart>
        <c:barDir val="col"/>
        <c:grouping val="clustered"/>
        <c:varyColors val="0"/>
        <c:ser>
          <c:idx val="0"/>
          <c:order val="0"/>
          <c:tx>
            <c:strRef>
              <c:f>Sheet1!$B$1</c:f>
              <c:strCache>
                <c:ptCount val="1"/>
                <c:pt idx="0">
                  <c:v>Profesör</c:v>
                </c:pt>
              </c:strCache>
            </c:strRef>
          </c:tx>
          <c:spPr>
            <a:solidFill>
              <a:schemeClr val="accent6"/>
            </a:solidFill>
            <a:ln>
              <a:noFill/>
            </a:ln>
            <a:effectLst/>
          </c:spPr>
          <c:invertIfNegative val="0"/>
          <c:dLbls>
            <c:delete val="1"/>
          </c:dLbls>
          <c:cat>
            <c:numRef>
              <c:f>Sheet1!$A$2:$A$4</c:f>
              <c:numCache>
                <c:formatCode>General</c:formatCode>
                <c:ptCount val="3"/>
                <c:pt idx="0">
                  <c:v>2023</c:v>
                </c:pt>
                <c:pt idx="1">
                  <c:v>2024</c:v>
                </c:pt>
                <c:pt idx="2">
                  <c:v>2025</c:v>
                </c:pt>
              </c:numCache>
            </c:numRef>
          </c:cat>
          <c:val>
            <c:numRef>
              <c:f>Sheet1!$B$2:$B$4</c:f>
              <c:numCache>
                <c:formatCode>General</c:formatCode>
                <c:ptCount val="3"/>
                <c:pt idx="0">
                  <c:v>3</c:v>
                </c:pt>
                <c:pt idx="1">
                  <c:v>3</c:v>
                </c:pt>
                <c:pt idx="2">
                  <c:v>3</c:v>
                </c:pt>
              </c:numCache>
            </c:numRef>
          </c:val>
          <c:extLst>
            <c:ext xmlns:c16="http://schemas.microsoft.com/office/drawing/2014/chart" uri="{C3380CC4-5D6E-409C-BE32-E72D297353CC}">
              <c16:uniqueId val="{00000000-7D92-4C60-9592-04F5B9ED8AB2}"/>
            </c:ext>
          </c:extLst>
        </c:ser>
        <c:ser>
          <c:idx val="1"/>
          <c:order val="1"/>
          <c:tx>
            <c:strRef>
              <c:f>Sheet1!$C$1</c:f>
              <c:strCache>
                <c:ptCount val="1"/>
                <c:pt idx="0">
                  <c:v>Doçent</c:v>
                </c:pt>
              </c:strCache>
            </c:strRef>
          </c:tx>
          <c:spPr>
            <a:solidFill>
              <a:schemeClr val="accent5"/>
            </a:solidFill>
            <a:ln>
              <a:noFill/>
            </a:ln>
            <a:effectLst/>
          </c:spPr>
          <c:invertIfNegative val="0"/>
          <c:dLbls>
            <c:dLbl>
              <c:idx val="0"/>
              <c:tx>
                <c:rich>
                  <a:bodyPr/>
                  <a:lstStyle/>
                  <a:p>
                    <a:r>
                      <a:rPr lang="en-US" smtClean="0"/>
                      <a:t>1</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F50-4872-AB05-11831F113D6C}"/>
                </c:ext>
              </c:extLst>
            </c:dLbl>
            <c:dLbl>
              <c:idx val="1"/>
              <c:tx>
                <c:rich>
                  <a:bodyPr/>
                  <a:lstStyle/>
                  <a:p>
                    <a:r>
                      <a:rPr lang="en-US" dirty="0" smtClean="0"/>
                      <a:t>1</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F50-4872-AB05-11831F113D6C}"/>
                </c:ext>
              </c:extLst>
            </c:dLbl>
            <c:dLbl>
              <c:idx val="2"/>
              <c:tx>
                <c:rich>
                  <a:bodyPr/>
                  <a:lstStyle/>
                  <a:p>
                    <a:r>
                      <a:rPr lang="en-US" smtClean="0"/>
                      <a:t>1</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F50-4872-AB05-11831F113D6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Sheet1!$A$2:$A$4</c:f>
              <c:numCache>
                <c:formatCode>General</c:formatCode>
                <c:ptCount val="3"/>
                <c:pt idx="0">
                  <c:v>2023</c:v>
                </c:pt>
                <c:pt idx="1">
                  <c:v>2024</c:v>
                </c:pt>
                <c:pt idx="2">
                  <c:v>2025</c:v>
                </c:pt>
              </c:numCache>
            </c:numRef>
          </c:cat>
          <c:val>
            <c:numRef>
              <c:f>Sheet1!$C$2:$C$4</c:f>
              <c:numCache>
                <c:formatCode>General</c:formatCode>
                <c:ptCount val="3"/>
                <c:pt idx="0">
                  <c:v>4</c:v>
                </c:pt>
                <c:pt idx="1">
                  <c:v>4</c:v>
                </c:pt>
                <c:pt idx="2">
                  <c:v>4</c:v>
                </c:pt>
              </c:numCache>
            </c:numRef>
          </c:val>
          <c:extLst>
            <c:ext xmlns:c16="http://schemas.microsoft.com/office/drawing/2014/chart" uri="{C3380CC4-5D6E-409C-BE32-E72D297353CC}">
              <c16:uniqueId val="{00000001-7D92-4C60-9592-04F5B9ED8AB2}"/>
            </c:ext>
          </c:extLst>
        </c:ser>
        <c:ser>
          <c:idx val="2"/>
          <c:order val="2"/>
          <c:tx>
            <c:strRef>
              <c:f>Sheet1!$D$1</c:f>
              <c:strCache>
                <c:ptCount val="1"/>
                <c:pt idx="0">
                  <c:v>Dr. Öğr. Üyesi</c:v>
                </c:pt>
              </c:strCache>
            </c:strRef>
          </c:tx>
          <c:spPr>
            <a:solidFill>
              <a:schemeClr val="accent4"/>
            </a:solidFill>
            <a:ln>
              <a:noFill/>
            </a:ln>
            <a:effectLst/>
          </c:spPr>
          <c:invertIfNegative val="0"/>
          <c:dLbls>
            <c:delete val="1"/>
          </c:dLbls>
          <c:cat>
            <c:numRef>
              <c:f>Sheet1!$A$2:$A$4</c:f>
              <c:numCache>
                <c:formatCode>General</c:formatCode>
                <c:ptCount val="3"/>
                <c:pt idx="0">
                  <c:v>2023</c:v>
                </c:pt>
                <c:pt idx="1">
                  <c:v>2024</c:v>
                </c:pt>
                <c:pt idx="2">
                  <c:v>2025</c:v>
                </c:pt>
              </c:numCache>
            </c:numRef>
          </c:cat>
          <c:val>
            <c:numRef>
              <c:f>Sheet1!$D$2:$D$4</c:f>
              <c:numCache>
                <c:formatCode>General</c:formatCode>
                <c:ptCount val="3"/>
                <c:pt idx="0">
                  <c:v>3</c:v>
                </c:pt>
                <c:pt idx="1">
                  <c:v>3</c:v>
                </c:pt>
                <c:pt idx="2">
                  <c:v>3</c:v>
                </c:pt>
              </c:numCache>
            </c:numRef>
          </c:val>
          <c:extLst>
            <c:ext xmlns:c16="http://schemas.microsoft.com/office/drawing/2014/chart" uri="{C3380CC4-5D6E-409C-BE32-E72D297353CC}">
              <c16:uniqueId val="{00000002-7D92-4C60-9592-04F5B9ED8AB2}"/>
            </c:ext>
          </c:extLst>
        </c:ser>
        <c:ser>
          <c:idx val="3"/>
          <c:order val="3"/>
          <c:tx>
            <c:strRef>
              <c:f>Sheet1!$E$1</c:f>
              <c:strCache>
                <c:ptCount val="1"/>
                <c:pt idx="0">
                  <c:v>Arş. Gör.</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Sheet1!$A$2:$A$4</c:f>
              <c:numCache>
                <c:formatCode>General</c:formatCode>
                <c:ptCount val="3"/>
                <c:pt idx="0">
                  <c:v>2023</c:v>
                </c:pt>
                <c:pt idx="1">
                  <c:v>2024</c:v>
                </c:pt>
                <c:pt idx="2">
                  <c:v>2025</c:v>
                </c:pt>
              </c:numCache>
            </c:numRef>
          </c:cat>
          <c:val>
            <c:numRef>
              <c:f>Sheet1!$E$2:$E$4</c:f>
              <c:numCache>
                <c:formatCode>General</c:formatCode>
                <c:ptCount val="3"/>
              </c:numCache>
            </c:numRef>
          </c:val>
          <c:extLst>
            <c:ext xmlns:c16="http://schemas.microsoft.com/office/drawing/2014/chart" uri="{C3380CC4-5D6E-409C-BE32-E72D297353CC}">
              <c16:uniqueId val="{00000003-7D92-4C60-9592-04F5B9ED8AB2}"/>
            </c:ext>
          </c:extLst>
        </c:ser>
        <c:ser>
          <c:idx val="4"/>
          <c:order val="4"/>
          <c:tx>
            <c:strRef>
              <c:f>Sheet1!$F$1</c:f>
              <c:strCache>
                <c:ptCount val="1"/>
                <c:pt idx="0">
                  <c:v>Öğr. Gör. </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Sheet1!$A$2:$A$4</c:f>
              <c:numCache>
                <c:formatCode>General</c:formatCode>
                <c:ptCount val="3"/>
                <c:pt idx="0">
                  <c:v>2023</c:v>
                </c:pt>
                <c:pt idx="1">
                  <c:v>2024</c:v>
                </c:pt>
                <c:pt idx="2">
                  <c:v>2025</c:v>
                </c:pt>
              </c:numCache>
            </c:numRef>
          </c:cat>
          <c:val>
            <c:numRef>
              <c:f>Sheet1!$F$2:$F$4</c:f>
              <c:numCache>
                <c:formatCode>General</c:formatCode>
                <c:ptCount val="3"/>
              </c:numCache>
            </c:numRef>
          </c:val>
          <c:extLst>
            <c:ext xmlns:c16="http://schemas.microsoft.com/office/drawing/2014/chart" uri="{C3380CC4-5D6E-409C-BE32-E72D297353CC}">
              <c16:uniqueId val="{00000004-7D92-4C60-9592-04F5B9ED8AB2}"/>
            </c:ext>
          </c:extLst>
        </c:ser>
        <c:ser>
          <c:idx val="5"/>
          <c:order val="5"/>
          <c:tx>
            <c:strRef>
              <c:f>Sheet1!$G$1</c:f>
              <c:strCache>
                <c:ptCount val="1"/>
                <c:pt idx="0">
                  <c:v>Uzman</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Sheet1!$A$2:$A$4</c:f>
              <c:numCache>
                <c:formatCode>General</c:formatCode>
                <c:ptCount val="3"/>
                <c:pt idx="0">
                  <c:v>2023</c:v>
                </c:pt>
                <c:pt idx="1">
                  <c:v>2024</c:v>
                </c:pt>
                <c:pt idx="2">
                  <c:v>2025</c:v>
                </c:pt>
              </c:numCache>
            </c:numRef>
          </c:cat>
          <c:val>
            <c:numRef>
              <c:f>Sheet1!$G$2:$G$4</c:f>
              <c:numCache>
                <c:formatCode>General</c:formatCode>
                <c:ptCount val="3"/>
              </c:numCache>
            </c:numRef>
          </c:val>
          <c:extLst>
            <c:ext xmlns:c16="http://schemas.microsoft.com/office/drawing/2014/chart" uri="{C3380CC4-5D6E-409C-BE32-E72D297353CC}">
              <c16:uniqueId val="{00000005-7D92-4C60-9592-04F5B9ED8AB2}"/>
            </c:ext>
          </c:extLst>
        </c:ser>
        <c:dLbls>
          <c:dLblPos val="outEnd"/>
          <c:showLegendKey val="0"/>
          <c:showVal val="1"/>
          <c:showCatName val="0"/>
          <c:showSerName val="0"/>
          <c:showPercent val="0"/>
          <c:showBubbleSize val="0"/>
        </c:dLbls>
        <c:gapWidth val="199"/>
        <c:axId val="-1027803520"/>
        <c:axId val="-1027816032"/>
      </c:barChart>
      <c:catAx>
        <c:axId val="-1027803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tr-TR"/>
          </a:p>
        </c:txPr>
        <c:crossAx val="-1027816032"/>
        <c:crossesAt val="0"/>
        <c:auto val="1"/>
        <c:lblAlgn val="ctr"/>
        <c:lblOffset val="100"/>
        <c:noMultiLvlLbl val="0"/>
      </c:catAx>
      <c:valAx>
        <c:axId val="-1027816032"/>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1027803520"/>
        <c:crosses val="autoZero"/>
        <c:crossBetween val="between"/>
        <c:majorUnit val="1"/>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tr-T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r>
              <a:rPr lang="tr-TR" dirty="0">
                <a:latin typeface="+mj-lt"/>
              </a:rPr>
              <a:t>Öğrenci sayısı</a:t>
            </a:r>
          </a:p>
        </c:rich>
      </c:tx>
      <c:overlay val="0"/>
      <c:spPr>
        <a:noFill/>
        <a:ln>
          <a:noFill/>
        </a:ln>
        <a:effectLst/>
      </c:spPr>
      <c:txPr>
        <a:bodyPr rot="0" spcFirstLastPara="1" vertOverflow="ellipsis" vert="horz" wrap="square" anchor="ctr" anchorCtr="1"/>
        <a:lstStyle/>
        <a:p>
          <a:pPr>
            <a:defRPr sz="2200" b="1" i="0" u="none" strike="noStrike" kern="1200" cap="all" spc="50" baseline="0">
              <a:solidFill>
                <a:schemeClr val="tx1">
                  <a:lumMod val="65000"/>
                  <a:lumOff val="35000"/>
                </a:schemeClr>
              </a:solidFill>
              <a:latin typeface="+mn-lt"/>
              <a:ea typeface="+mn-ea"/>
              <a:cs typeface="+mn-cs"/>
            </a:defRPr>
          </a:pPr>
          <a:endParaRPr lang="tr-TR"/>
        </a:p>
      </c:txPr>
    </c:title>
    <c:autoTitleDeleted val="0"/>
    <c:plotArea>
      <c:layout/>
      <c:barChart>
        <c:barDir val="col"/>
        <c:grouping val="clustered"/>
        <c:varyColors val="0"/>
        <c:ser>
          <c:idx val="0"/>
          <c:order val="0"/>
          <c:tx>
            <c:strRef>
              <c:f>Sheet1!$B$1</c:f>
              <c:strCache>
                <c:ptCount val="1"/>
                <c:pt idx="0">
                  <c:v>Öğrenci Sayıları</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5400000" scaled="0"/>
            </a:gradFill>
            <a:ln>
              <a:noFill/>
            </a:ln>
            <a:effectLst/>
          </c:spPr>
          <c:invertIfNegative val="0"/>
          <c:dLbls>
            <c:dLbl>
              <c:idx val="0"/>
              <c:tx>
                <c:rich>
                  <a:bodyPr/>
                  <a:lstStyle/>
                  <a:p>
                    <a:r>
                      <a:rPr lang="en-US" smtClean="0"/>
                      <a:t>38</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458-4D3E-AF89-B5B756AC3DC6}"/>
                </c:ext>
              </c:extLst>
            </c:dLbl>
            <c:dLbl>
              <c:idx val="1"/>
              <c:tx>
                <c:rich>
                  <a:bodyPr/>
                  <a:lstStyle/>
                  <a:p>
                    <a:r>
                      <a:rPr lang="en-US" smtClean="0"/>
                      <a:t>17</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458-4D3E-AF89-B5B756AC3DC6}"/>
                </c:ext>
              </c:extLst>
            </c:dLbl>
            <c:dLbl>
              <c:idx val="2"/>
              <c:tx>
                <c:rich>
                  <a:bodyPr/>
                  <a:lstStyle/>
                  <a:p>
                    <a:r>
                      <a:rPr lang="en-US" smtClean="0"/>
                      <a:t>20</a:t>
                    </a:r>
                    <a:endParaRPr lang="en-US"/>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458-4D3E-AF89-B5B756AC3DC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Sheet1!$A$2:$A$4</c:f>
              <c:numCache>
                <c:formatCode>General</c:formatCode>
                <c:ptCount val="3"/>
                <c:pt idx="0">
                  <c:v>2023</c:v>
                </c:pt>
                <c:pt idx="1">
                  <c:v>2024</c:v>
                </c:pt>
                <c:pt idx="2">
                  <c:v>2025</c:v>
                </c:pt>
              </c:numCache>
            </c:numRef>
          </c:cat>
          <c:val>
            <c:numRef>
              <c:f>Sheet1!$B$2:$B$4</c:f>
              <c:numCache>
                <c:formatCode>General</c:formatCode>
                <c:ptCount val="3"/>
                <c:pt idx="0">
                  <c:v>45</c:v>
                </c:pt>
                <c:pt idx="1">
                  <c:v>47</c:v>
                </c:pt>
                <c:pt idx="2">
                  <c:v>49</c:v>
                </c:pt>
              </c:numCache>
            </c:numRef>
          </c:val>
          <c:extLst>
            <c:ext xmlns:c16="http://schemas.microsoft.com/office/drawing/2014/chart" uri="{C3380CC4-5D6E-409C-BE32-E72D297353CC}">
              <c16:uniqueId val="{00000000-E367-42D7-8C54-7EF4CCC4FA01}"/>
            </c:ext>
          </c:extLst>
        </c:ser>
        <c:dLbls>
          <c:dLblPos val="outEnd"/>
          <c:showLegendKey val="0"/>
          <c:showVal val="1"/>
          <c:showCatName val="0"/>
          <c:showSerName val="0"/>
          <c:showPercent val="0"/>
          <c:showBubbleSize val="0"/>
        </c:dLbls>
        <c:gapWidth val="355"/>
        <c:overlap val="-70"/>
        <c:axId val="-1027806784"/>
        <c:axId val="-1027802976"/>
      </c:barChart>
      <c:catAx>
        <c:axId val="-1027806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1027802976"/>
        <c:crossesAt val="0"/>
        <c:auto val="1"/>
        <c:lblAlgn val="ctr"/>
        <c:lblOffset val="100"/>
        <c:noMultiLvlLbl val="0"/>
      </c:catAx>
      <c:valAx>
        <c:axId val="-1027802976"/>
        <c:scaling>
          <c:orientation val="minMax"/>
        </c:scaling>
        <c:delete val="0"/>
        <c:axPos val="l"/>
        <c:majorGridlines>
          <c:spPr>
            <a:ln w="9525" cap="flat" cmpd="sng" algn="ctr">
              <a:gradFill>
                <a:gsLst>
                  <a:gs pos="100000">
                    <a:schemeClr val="tx1">
                      <a:lumMod val="5000"/>
                      <a:lumOff val="95000"/>
                    </a:schemeClr>
                  </a:gs>
                  <a:gs pos="0">
                    <a:schemeClr val="tx1">
                      <a:lumMod val="25000"/>
                      <a:lumOff val="75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1027806784"/>
        <c:crosses val="autoZero"/>
        <c:crossBetween val="between"/>
        <c:majorUnit val="50"/>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Reversed" id="22">
  <a:schemeClr val="accent2"/>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5-03-03T15:40:47.170" idx="6">
    <p:pos x="6832" y="1195"/>
    <p:text>Buraya resimler kopyala yapıştır metodu ile yapıştırılmalıdır.</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5-03-03T15:47:01.062" idx="7">
    <p:pos x="6674" y="746"/>
    <p:text>Grafikteki veriler, grafik üzerine sağ tıklanıp verileri düzenle komutu ile değiştirilmelidir.</p:text>
    <p:extLst>
      <p:ext uri="{C676402C-5697-4E1C-873F-D02D1690AC5C}">
        <p15:threadingInfo xmlns:p15="http://schemas.microsoft.com/office/powerpoint/2012/main" timeZoneBias="-180"/>
      </p:ext>
    </p:extLst>
  </p:cm>
</p:cmLst>
</file>

<file path=ppt/diagrams/_rels/data2.xml.rels><?xml version="1.0" encoding="UTF-8" standalone="yes"?>
<Relationships xmlns="http://schemas.openxmlformats.org/package/2006/relationships"><Relationship Id="rId1" Type="http://schemas.openxmlformats.org/officeDocument/2006/relationships/image" Target="../media/image5.png"/></Relationships>
</file>

<file path=ppt/diagrams/_rels/drawing2.xml.rels><?xml version="1.0" encoding="UTF-8" standalone="yes"?>
<Relationships xmlns="http://schemas.openxmlformats.org/package/2006/relationships"><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E53F67-A82C-4153-91CC-DB953EE1ADE8}"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tr-TR"/>
        </a:p>
      </dgm:t>
    </dgm:pt>
    <dgm:pt modelId="{FEADB499-157A-4B3D-B1A6-C79733BBBE86}">
      <dgm:prSet phldrT="[Text]"/>
      <dgm:spPr/>
      <dgm:t>
        <a:bodyPr/>
        <a:lstStyle/>
        <a:p>
          <a:r>
            <a:rPr lang="tr-TR" dirty="0"/>
            <a:t>Aktif (öğrenci alımına açık) olanlar</a:t>
          </a:r>
        </a:p>
      </dgm:t>
    </dgm:pt>
    <dgm:pt modelId="{D7861241-D773-4AD8-BBE8-595EB6E6B1F8}" type="parTrans" cxnId="{E374C6D5-8FCC-4491-BA5D-687F2D944278}">
      <dgm:prSet/>
      <dgm:spPr/>
      <dgm:t>
        <a:bodyPr/>
        <a:lstStyle/>
        <a:p>
          <a:endParaRPr lang="tr-TR"/>
        </a:p>
      </dgm:t>
    </dgm:pt>
    <dgm:pt modelId="{D81E9281-EB35-4C82-BEDD-9305793CE6D2}" type="sibTrans" cxnId="{E374C6D5-8FCC-4491-BA5D-687F2D944278}">
      <dgm:prSet/>
      <dgm:spPr/>
      <dgm:t>
        <a:bodyPr/>
        <a:lstStyle/>
        <a:p>
          <a:endParaRPr lang="tr-TR"/>
        </a:p>
      </dgm:t>
    </dgm:pt>
    <dgm:pt modelId="{6C8D1F77-6D40-4EB2-991B-C8066A635BA1}">
      <dgm:prSet phldrT="[Text]"/>
      <dgm:spPr/>
      <dgm:t>
        <a:bodyPr/>
        <a:lstStyle/>
        <a:p>
          <a:r>
            <a:rPr lang="tr-TR" dirty="0" err="1" smtClean="0"/>
            <a:t>Tömer</a:t>
          </a:r>
          <a:r>
            <a:rPr lang="tr-TR" dirty="0" smtClean="0"/>
            <a:t>(A1-A2 , B1-B2 -20  öğrenci)</a:t>
          </a:r>
          <a:endParaRPr lang="tr-TR" dirty="0"/>
        </a:p>
      </dgm:t>
    </dgm:pt>
    <dgm:pt modelId="{BE0604BA-4023-43E1-BF51-05481DC14F5C}" type="parTrans" cxnId="{E3FF2B30-9F67-425F-AB02-688D093A615A}">
      <dgm:prSet/>
      <dgm:spPr/>
      <dgm:t>
        <a:bodyPr/>
        <a:lstStyle/>
        <a:p>
          <a:endParaRPr lang="tr-TR"/>
        </a:p>
      </dgm:t>
    </dgm:pt>
    <dgm:pt modelId="{90BCC00A-1DC8-447F-9694-5D08221C7C59}" type="sibTrans" cxnId="{E3FF2B30-9F67-425F-AB02-688D093A615A}">
      <dgm:prSet/>
      <dgm:spPr/>
      <dgm:t>
        <a:bodyPr/>
        <a:lstStyle/>
        <a:p>
          <a:endParaRPr lang="tr-TR"/>
        </a:p>
      </dgm:t>
    </dgm:pt>
    <dgm:pt modelId="{C5843BB7-3AB6-4DCA-BA2B-D55383DCC535}">
      <dgm:prSet phldrT="[Text]"/>
      <dgm:spPr/>
      <dgm:t>
        <a:bodyPr/>
        <a:lstStyle/>
        <a:p>
          <a:r>
            <a:rPr lang="tr-TR" dirty="0"/>
            <a:t>Pasif (öğrenci alımına kapalı) olanlar</a:t>
          </a:r>
        </a:p>
      </dgm:t>
    </dgm:pt>
    <dgm:pt modelId="{CE594B8D-6981-4712-84DE-1D52E9502067}" type="parTrans" cxnId="{A2303FE5-2929-44FE-AB12-96F2B47817A6}">
      <dgm:prSet/>
      <dgm:spPr/>
      <dgm:t>
        <a:bodyPr/>
        <a:lstStyle/>
        <a:p>
          <a:endParaRPr lang="tr-TR"/>
        </a:p>
      </dgm:t>
    </dgm:pt>
    <dgm:pt modelId="{825F5A33-0EB9-4B31-B623-0A0A49A6CD48}" type="sibTrans" cxnId="{A2303FE5-2929-44FE-AB12-96F2B47817A6}">
      <dgm:prSet/>
      <dgm:spPr/>
      <dgm:t>
        <a:bodyPr/>
        <a:lstStyle/>
        <a:p>
          <a:endParaRPr lang="tr-TR"/>
        </a:p>
      </dgm:t>
    </dgm:pt>
    <dgm:pt modelId="{349EE816-E3D0-499A-A308-20504632AB9D}">
      <dgm:prSet phldrT="[Text]"/>
      <dgm:spPr/>
      <dgm:t>
        <a:bodyPr/>
        <a:lstStyle/>
        <a:p>
          <a:endParaRPr lang="tr-TR" dirty="0"/>
        </a:p>
      </dgm:t>
    </dgm:pt>
    <dgm:pt modelId="{7954932E-465F-4558-A094-1564EF5ACFBD}" type="parTrans" cxnId="{8885F0BB-6793-4FA2-ADBD-86147461A6A0}">
      <dgm:prSet/>
      <dgm:spPr/>
      <dgm:t>
        <a:bodyPr/>
        <a:lstStyle/>
        <a:p>
          <a:endParaRPr lang="tr-TR"/>
        </a:p>
      </dgm:t>
    </dgm:pt>
    <dgm:pt modelId="{A21791BD-AD16-4152-9120-BB00CB70E061}" type="sibTrans" cxnId="{8885F0BB-6793-4FA2-ADBD-86147461A6A0}">
      <dgm:prSet/>
      <dgm:spPr/>
      <dgm:t>
        <a:bodyPr/>
        <a:lstStyle/>
        <a:p>
          <a:endParaRPr lang="tr-TR"/>
        </a:p>
      </dgm:t>
    </dgm:pt>
    <dgm:pt modelId="{B630877E-A026-4B0A-B504-7DD287922F8F}" type="pres">
      <dgm:prSet presAssocID="{81E53F67-A82C-4153-91CC-DB953EE1ADE8}" presName="linear" presStyleCnt="0">
        <dgm:presLayoutVars>
          <dgm:dir/>
          <dgm:animLvl val="lvl"/>
          <dgm:resizeHandles val="exact"/>
        </dgm:presLayoutVars>
      </dgm:prSet>
      <dgm:spPr/>
      <dgm:t>
        <a:bodyPr/>
        <a:lstStyle/>
        <a:p>
          <a:endParaRPr lang="tr-TR"/>
        </a:p>
      </dgm:t>
    </dgm:pt>
    <dgm:pt modelId="{5823427D-E167-430A-8F6F-D5EBD7E5C331}" type="pres">
      <dgm:prSet presAssocID="{FEADB499-157A-4B3D-B1A6-C79733BBBE86}" presName="parentLin" presStyleCnt="0"/>
      <dgm:spPr/>
    </dgm:pt>
    <dgm:pt modelId="{8EB1E653-0E25-41B0-B0A4-C2D7BC3106C5}" type="pres">
      <dgm:prSet presAssocID="{FEADB499-157A-4B3D-B1A6-C79733BBBE86}" presName="parentLeftMargin" presStyleLbl="node1" presStyleIdx="0" presStyleCnt="2"/>
      <dgm:spPr/>
      <dgm:t>
        <a:bodyPr/>
        <a:lstStyle/>
        <a:p>
          <a:endParaRPr lang="tr-TR"/>
        </a:p>
      </dgm:t>
    </dgm:pt>
    <dgm:pt modelId="{5B899DC4-6C6D-4F62-8361-C81B63696B9F}" type="pres">
      <dgm:prSet presAssocID="{FEADB499-157A-4B3D-B1A6-C79733BBBE86}" presName="parentText" presStyleLbl="node1" presStyleIdx="0" presStyleCnt="2">
        <dgm:presLayoutVars>
          <dgm:chMax val="0"/>
          <dgm:bulletEnabled val="1"/>
        </dgm:presLayoutVars>
      </dgm:prSet>
      <dgm:spPr/>
      <dgm:t>
        <a:bodyPr/>
        <a:lstStyle/>
        <a:p>
          <a:endParaRPr lang="tr-TR"/>
        </a:p>
      </dgm:t>
    </dgm:pt>
    <dgm:pt modelId="{37B7F4E2-25C0-4F54-80BA-F9E9A4589F10}" type="pres">
      <dgm:prSet presAssocID="{FEADB499-157A-4B3D-B1A6-C79733BBBE86}" presName="negativeSpace" presStyleCnt="0"/>
      <dgm:spPr/>
    </dgm:pt>
    <dgm:pt modelId="{766A867A-7466-4AB6-8519-972390FF5887}" type="pres">
      <dgm:prSet presAssocID="{FEADB499-157A-4B3D-B1A6-C79733BBBE86}" presName="childText" presStyleLbl="conFgAcc1" presStyleIdx="0" presStyleCnt="2">
        <dgm:presLayoutVars>
          <dgm:bulletEnabled val="1"/>
        </dgm:presLayoutVars>
      </dgm:prSet>
      <dgm:spPr/>
      <dgm:t>
        <a:bodyPr/>
        <a:lstStyle/>
        <a:p>
          <a:endParaRPr lang="tr-TR"/>
        </a:p>
      </dgm:t>
    </dgm:pt>
    <dgm:pt modelId="{BAA40D73-0C01-4C7D-B1A9-601D8C322EEE}" type="pres">
      <dgm:prSet presAssocID="{D81E9281-EB35-4C82-BEDD-9305793CE6D2}" presName="spaceBetweenRectangles" presStyleCnt="0"/>
      <dgm:spPr/>
    </dgm:pt>
    <dgm:pt modelId="{A7924D6B-A4C0-4079-8B4D-CCE4C254E35A}" type="pres">
      <dgm:prSet presAssocID="{C5843BB7-3AB6-4DCA-BA2B-D55383DCC535}" presName="parentLin" presStyleCnt="0"/>
      <dgm:spPr/>
    </dgm:pt>
    <dgm:pt modelId="{2D16D6C1-34D7-4182-A15F-27E35188CE88}" type="pres">
      <dgm:prSet presAssocID="{C5843BB7-3AB6-4DCA-BA2B-D55383DCC535}" presName="parentLeftMargin" presStyleLbl="node1" presStyleIdx="0" presStyleCnt="2"/>
      <dgm:spPr/>
      <dgm:t>
        <a:bodyPr/>
        <a:lstStyle/>
        <a:p>
          <a:endParaRPr lang="tr-TR"/>
        </a:p>
      </dgm:t>
    </dgm:pt>
    <dgm:pt modelId="{88770953-0D09-4C4C-A4C8-FE540DCAC999}" type="pres">
      <dgm:prSet presAssocID="{C5843BB7-3AB6-4DCA-BA2B-D55383DCC535}" presName="parentText" presStyleLbl="node1" presStyleIdx="1" presStyleCnt="2">
        <dgm:presLayoutVars>
          <dgm:chMax val="0"/>
          <dgm:bulletEnabled val="1"/>
        </dgm:presLayoutVars>
      </dgm:prSet>
      <dgm:spPr/>
      <dgm:t>
        <a:bodyPr/>
        <a:lstStyle/>
        <a:p>
          <a:endParaRPr lang="tr-TR"/>
        </a:p>
      </dgm:t>
    </dgm:pt>
    <dgm:pt modelId="{38C3AFA2-9F2C-493F-8740-348921192395}" type="pres">
      <dgm:prSet presAssocID="{C5843BB7-3AB6-4DCA-BA2B-D55383DCC535}" presName="negativeSpace" presStyleCnt="0"/>
      <dgm:spPr/>
    </dgm:pt>
    <dgm:pt modelId="{11B6E6A6-6A89-411E-A453-83E718BCC102}" type="pres">
      <dgm:prSet presAssocID="{C5843BB7-3AB6-4DCA-BA2B-D55383DCC535}" presName="childText" presStyleLbl="conFgAcc1" presStyleIdx="1" presStyleCnt="2">
        <dgm:presLayoutVars>
          <dgm:bulletEnabled val="1"/>
        </dgm:presLayoutVars>
      </dgm:prSet>
      <dgm:spPr/>
      <dgm:t>
        <a:bodyPr/>
        <a:lstStyle/>
        <a:p>
          <a:endParaRPr lang="tr-TR"/>
        </a:p>
      </dgm:t>
    </dgm:pt>
  </dgm:ptLst>
  <dgm:cxnLst>
    <dgm:cxn modelId="{1576CA91-4F31-468F-8722-1E7AD43B10C4}" type="presOf" srcId="{349EE816-E3D0-499A-A308-20504632AB9D}" destId="{11B6E6A6-6A89-411E-A453-83E718BCC102}" srcOrd="0" destOrd="0" presId="urn:microsoft.com/office/officeart/2005/8/layout/list1"/>
    <dgm:cxn modelId="{925EB1CC-4A0C-4F33-A460-73AF0A16C0D8}" type="presOf" srcId="{6C8D1F77-6D40-4EB2-991B-C8066A635BA1}" destId="{766A867A-7466-4AB6-8519-972390FF5887}" srcOrd="0" destOrd="0" presId="urn:microsoft.com/office/officeart/2005/8/layout/list1"/>
    <dgm:cxn modelId="{01467C98-4750-426E-BE5E-3CEF94EAE477}" type="presOf" srcId="{FEADB499-157A-4B3D-B1A6-C79733BBBE86}" destId="{8EB1E653-0E25-41B0-B0A4-C2D7BC3106C5}" srcOrd="0" destOrd="0" presId="urn:microsoft.com/office/officeart/2005/8/layout/list1"/>
    <dgm:cxn modelId="{8885F0BB-6793-4FA2-ADBD-86147461A6A0}" srcId="{C5843BB7-3AB6-4DCA-BA2B-D55383DCC535}" destId="{349EE816-E3D0-499A-A308-20504632AB9D}" srcOrd="0" destOrd="0" parTransId="{7954932E-465F-4558-A094-1564EF5ACFBD}" sibTransId="{A21791BD-AD16-4152-9120-BB00CB70E061}"/>
    <dgm:cxn modelId="{E374C6D5-8FCC-4491-BA5D-687F2D944278}" srcId="{81E53F67-A82C-4153-91CC-DB953EE1ADE8}" destId="{FEADB499-157A-4B3D-B1A6-C79733BBBE86}" srcOrd="0" destOrd="0" parTransId="{D7861241-D773-4AD8-BBE8-595EB6E6B1F8}" sibTransId="{D81E9281-EB35-4C82-BEDD-9305793CE6D2}"/>
    <dgm:cxn modelId="{E48B9680-945C-4596-B26E-F75F86DBC3C0}" type="presOf" srcId="{C5843BB7-3AB6-4DCA-BA2B-D55383DCC535}" destId="{88770953-0D09-4C4C-A4C8-FE540DCAC999}" srcOrd="1" destOrd="0" presId="urn:microsoft.com/office/officeart/2005/8/layout/list1"/>
    <dgm:cxn modelId="{E3FF2B30-9F67-425F-AB02-688D093A615A}" srcId="{FEADB499-157A-4B3D-B1A6-C79733BBBE86}" destId="{6C8D1F77-6D40-4EB2-991B-C8066A635BA1}" srcOrd="0" destOrd="0" parTransId="{BE0604BA-4023-43E1-BF51-05481DC14F5C}" sibTransId="{90BCC00A-1DC8-447F-9694-5D08221C7C59}"/>
    <dgm:cxn modelId="{A2303FE5-2929-44FE-AB12-96F2B47817A6}" srcId="{81E53F67-A82C-4153-91CC-DB953EE1ADE8}" destId="{C5843BB7-3AB6-4DCA-BA2B-D55383DCC535}" srcOrd="1" destOrd="0" parTransId="{CE594B8D-6981-4712-84DE-1D52E9502067}" sibTransId="{825F5A33-0EB9-4B31-B623-0A0A49A6CD48}"/>
    <dgm:cxn modelId="{8ADB9452-417F-494D-9F56-B035F31773F9}" type="presOf" srcId="{FEADB499-157A-4B3D-B1A6-C79733BBBE86}" destId="{5B899DC4-6C6D-4F62-8361-C81B63696B9F}" srcOrd="1" destOrd="0" presId="urn:microsoft.com/office/officeart/2005/8/layout/list1"/>
    <dgm:cxn modelId="{342A27BA-B269-4263-B66C-ECD3CE0F9F91}" type="presOf" srcId="{81E53F67-A82C-4153-91CC-DB953EE1ADE8}" destId="{B630877E-A026-4B0A-B504-7DD287922F8F}" srcOrd="0" destOrd="0" presId="urn:microsoft.com/office/officeart/2005/8/layout/list1"/>
    <dgm:cxn modelId="{AE5C7F49-C750-4132-A98A-5CDCA5726F46}" type="presOf" srcId="{C5843BB7-3AB6-4DCA-BA2B-D55383DCC535}" destId="{2D16D6C1-34D7-4182-A15F-27E35188CE88}" srcOrd="0" destOrd="0" presId="urn:microsoft.com/office/officeart/2005/8/layout/list1"/>
    <dgm:cxn modelId="{C53B1D3B-B3EE-437E-9930-0484B463ABB5}" type="presParOf" srcId="{B630877E-A026-4B0A-B504-7DD287922F8F}" destId="{5823427D-E167-430A-8F6F-D5EBD7E5C331}" srcOrd="0" destOrd="0" presId="urn:microsoft.com/office/officeart/2005/8/layout/list1"/>
    <dgm:cxn modelId="{6684FD6E-A4C4-4AF5-87C8-F076366154A7}" type="presParOf" srcId="{5823427D-E167-430A-8F6F-D5EBD7E5C331}" destId="{8EB1E653-0E25-41B0-B0A4-C2D7BC3106C5}" srcOrd="0" destOrd="0" presId="urn:microsoft.com/office/officeart/2005/8/layout/list1"/>
    <dgm:cxn modelId="{85DF8A0B-99BB-480C-A131-B9B787C0E88A}" type="presParOf" srcId="{5823427D-E167-430A-8F6F-D5EBD7E5C331}" destId="{5B899DC4-6C6D-4F62-8361-C81B63696B9F}" srcOrd="1" destOrd="0" presId="urn:microsoft.com/office/officeart/2005/8/layout/list1"/>
    <dgm:cxn modelId="{4B0FB377-C352-44DA-83E8-75D351A63C8B}" type="presParOf" srcId="{B630877E-A026-4B0A-B504-7DD287922F8F}" destId="{37B7F4E2-25C0-4F54-80BA-F9E9A4589F10}" srcOrd="1" destOrd="0" presId="urn:microsoft.com/office/officeart/2005/8/layout/list1"/>
    <dgm:cxn modelId="{AEFEC8F6-4422-4D2B-97F2-CBD68D5D9046}" type="presParOf" srcId="{B630877E-A026-4B0A-B504-7DD287922F8F}" destId="{766A867A-7466-4AB6-8519-972390FF5887}" srcOrd="2" destOrd="0" presId="urn:microsoft.com/office/officeart/2005/8/layout/list1"/>
    <dgm:cxn modelId="{253889E0-AFA6-4E9C-A767-49EF08FD57F1}" type="presParOf" srcId="{B630877E-A026-4B0A-B504-7DD287922F8F}" destId="{BAA40D73-0C01-4C7D-B1A9-601D8C322EEE}" srcOrd="3" destOrd="0" presId="urn:microsoft.com/office/officeart/2005/8/layout/list1"/>
    <dgm:cxn modelId="{86D4E9FB-9B5E-46A5-9BCB-125ADB992FF9}" type="presParOf" srcId="{B630877E-A026-4B0A-B504-7DD287922F8F}" destId="{A7924D6B-A4C0-4079-8B4D-CCE4C254E35A}" srcOrd="4" destOrd="0" presId="urn:microsoft.com/office/officeart/2005/8/layout/list1"/>
    <dgm:cxn modelId="{78D4A807-13F0-4258-A1B3-074603A1402F}" type="presParOf" srcId="{A7924D6B-A4C0-4079-8B4D-CCE4C254E35A}" destId="{2D16D6C1-34D7-4182-A15F-27E35188CE88}" srcOrd="0" destOrd="0" presId="urn:microsoft.com/office/officeart/2005/8/layout/list1"/>
    <dgm:cxn modelId="{E87AC154-96BE-48C3-8A32-C4AC5D073E26}" type="presParOf" srcId="{A7924D6B-A4C0-4079-8B4D-CCE4C254E35A}" destId="{88770953-0D09-4C4C-A4C8-FE540DCAC999}" srcOrd="1" destOrd="0" presId="urn:microsoft.com/office/officeart/2005/8/layout/list1"/>
    <dgm:cxn modelId="{6DBE6633-EC02-4240-B548-819B56D564D7}" type="presParOf" srcId="{B630877E-A026-4B0A-B504-7DD287922F8F}" destId="{38C3AFA2-9F2C-493F-8740-348921192395}" srcOrd="5" destOrd="0" presId="urn:microsoft.com/office/officeart/2005/8/layout/list1"/>
    <dgm:cxn modelId="{9AB3F520-277B-4752-8A3A-66630D053ECF}" type="presParOf" srcId="{B630877E-A026-4B0A-B504-7DD287922F8F}" destId="{11B6E6A6-6A89-411E-A453-83E718BCC102}"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51970C-5996-4B6D-9A6A-6ECE1F05B8C1}" type="doc">
      <dgm:prSet loTypeId="urn:microsoft.com/office/officeart/2008/layout/BendingPictureCaptionList" loCatId="picture" qsTypeId="urn:microsoft.com/office/officeart/2005/8/quickstyle/simple2" qsCatId="simple" csTypeId="urn:microsoft.com/office/officeart/2005/8/colors/colorful1" csCatId="colorful" phldr="1"/>
      <dgm:spPr/>
      <dgm:t>
        <a:bodyPr/>
        <a:lstStyle/>
        <a:p>
          <a:endParaRPr lang="tr-TR"/>
        </a:p>
      </dgm:t>
    </dgm:pt>
    <dgm:pt modelId="{75B4E295-9D45-4DEB-9715-F36F2D0F2ADA}">
      <dgm:prSet phldrT="[Text]"/>
      <dgm:spPr/>
      <dgm:t>
        <a:bodyPr/>
        <a:lstStyle/>
        <a:p>
          <a:r>
            <a:rPr lang="tr-TR" b="1" dirty="0">
              <a:solidFill>
                <a:schemeClr val="tx1"/>
              </a:solidFill>
            </a:rPr>
            <a:t>Adı SOYADI</a:t>
          </a:r>
        </a:p>
        <a:p>
          <a:r>
            <a:rPr lang="tr-TR" b="1" dirty="0">
              <a:solidFill>
                <a:schemeClr val="tx1"/>
              </a:solidFill>
            </a:rPr>
            <a:t>Yeni </a:t>
          </a:r>
          <a:r>
            <a:rPr lang="tr-TR" b="1" dirty="0" err="1">
              <a:solidFill>
                <a:schemeClr val="tx1"/>
              </a:solidFill>
            </a:rPr>
            <a:t>Ünvanı</a:t>
          </a:r>
          <a:endParaRPr lang="tr-TR" b="1" dirty="0">
            <a:solidFill>
              <a:schemeClr val="tx1"/>
            </a:solidFill>
          </a:endParaRPr>
        </a:p>
        <a:p>
          <a:r>
            <a:rPr lang="tr-TR" b="1" dirty="0">
              <a:solidFill>
                <a:schemeClr val="tx1"/>
              </a:solidFill>
            </a:rPr>
            <a:t>…. Bölümü</a:t>
          </a:r>
        </a:p>
      </dgm:t>
    </dgm:pt>
    <dgm:pt modelId="{9FAB7F3C-89A4-4A86-A6E8-7FB6CAD19881}" type="parTrans" cxnId="{B0EFE314-ACE1-4895-AADC-9DD361722B66}">
      <dgm:prSet/>
      <dgm:spPr/>
      <dgm:t>
        <a:bodyPr/>
        <a:lstStyle/>
        <a:p>
          <a:endParaRPr lang="tr-TR"/>
        </a:p>
      </dgm:t>
    </dgm:pt>
    <dgm:pt modelId="{3B674590-5F9F-4232-B03E-BC4F078C58CA}" type="sibTrans" cxnId="{B0EFE314-ACE1-4895-AADC-9DD361722B66}">
      <dgm:prSet/>
      <dgm:spPr/>
      <dgm:t>
        <a:bodyPr/>
        <a:lstStyle/>
        <a:p>
          <a:endParaRPr lang="tr-TR"/>
        </a:p>
      </dgm:t>
    </dgm:pt>
    <dgm:pt modelId="{597BC53E-B62C-48D8-9926-3DA5C1B2E21F}">
      <dgm:prSet phldrT="[Text]"/>
      <dgm:spPr/>
      <dgm:t>
        <a:bodyPr/>
        <a:lstStyle/>
        <a:p>
          <a:r>
            <a:rPr lang="tr-TR" b="1" dirty="0">
              <a:solidFill>
                <a:schemeClr val="tx1"/>
              </a:solidFill>
            </a:rPr>
            <a:t>Adı SOYADI</a:t>
          </a:r>
        </a:p>
        <a:p>
          <a:r>
            <a:rPr lang="tr-TR" b="1" dirty="0">
              <a:solidFill>
                <a:schemeClr val="tx1"/>
              </a:solidFill>
            </a:rPr>
            <a:t>Yeni </a:t>
          </a:r>
          <a:r>
            <a:rPr lang="tr-TR" b="1" dirty="0" err="1">
              <a:solidFill>
                <a:schemeClr val="tx1"/>
              </a:solidFill>
            </a:rPr>
            <a:t>Ünvanı</a:t>
          </a:r>
          <a:endParaRPr lang="tr-TR" b="1" dirty="0">
            <a:solidFill>
              <a:schemeClr val="tx1"/>
            </a:solidFill>
          </a:endParaRPr>
        </a:p>
        <a:p>
          <a:r>
            <a:rPr lang="tr-TR" b="1" dirty="0">
              <a:solidFill>
                <a:schemeClr val="tx1"/>
              </a:solidFill>
            </a:rPr>
            <a:t>…. Bölümü</a:t>
          </a:r>
        </a:p>
      </dgm:t>
    </dgm:pt>
    <dgm:pt modelId="{95978A7C-117C-4C45-A6BC-DB0BD3D8784D}" type="parTrans" cxnId="{E528A874-2F97-491F-9227-AB0168154ECD}">
      <dgm:prSet/>
      <dgm:spPr/>
      <dgm:t>
        <a:bodyPr/>
        <a:lstStyle/>
        <a:p>
          <a:endParaRPr lang="tr-TR"/>
        </a:p>
      </dgm:t>
    </dgm:pt>
    <dgm:pt modelId="{5DFE2AC5-B7A1-4F48-AD9F-73EC2ED42CB8}" type="sibTrans" cxnId="{E528A874-2F97-491F-9227-AB0168154ECD}">
      <dgm:prSet/>
      <dgm:spPr/>
      <dgm:t>
        <a:bodyPr/>
        <a:lstStyle/>
        <a:p>
          <a:endParaRPr lang="tr-TR"/>
        </a:p>
      </dgm:t>
    </dgm:pt>
    <dgm:pt modelId="{C04E5FF0-B3F1-4E1D-A48F-E01874C99810}">
      <dgm:prSet phldrT="[Text]"/>
      <dgm:spPr/>
      <dgm:t>
        <a:bodyPr/>
        <a:lstStyle/>
        <a:p>
          <a:r>
            <a:rPr lang="tr-TR" b="1" dirty="0">
              <a:solidFill>
                <a:schemeClr val="tx1"/>
              </a:solidFill>
            </a:rPr>
            <a:t>Adı SOYADI</a:t>
          </a:r>
        </a:p>
        <a:p>
          <a:r>
            <a:rPr lang="tr-TR" b="1" dirty="0">
              <a:solidFill>
                <a:schemeClr val="tx1"/>
              </a:solidFill>
            </a:rPr>
            <a:t>Yeni </a:t>
          </a:r>
          <a:r>
            <a:rPr lang="tr-TR" b="1" dirty="0" err="1">
              <a:solidFill>
                <a:schemeClr val="tx1"/>
              </a:solidFill>
            </a:rPr>
            <a:t>Ünvanı</a:t>
          </a:r>
          <a:endParaRPr lang="tr-TR" b="1" dirty="0">
            <a:solidFill>
              <a:schemeClr val="tx1"/>
            </a:solidFill>
          </a:endParaRPr>
        </a:p>
        <a:p>
          <a:r>
            <a:rPr lang="tr-TR" b="1" dirty="0">
              <a:solidFill>
                <a:schemeClr val="tx1"/>
              </a:solidFill>
            </a:rPr>
            <a:t>…. Bölümü</a:t>
          </a:r>
        </a:p>
      </dgm:t>
    </dgm:pt>
    <dgm:pt modelId="{03BCEC6A-74E9-4E66-AF95-F23676CC0DD3}" type="parTrans" cxnId="{AA9361E1-1774-4EF2-8392-A2DBF4C33C75}">
      <dgm:prSet/>
      <dgm:spPr/>
      <dgm:t>
        <a:bodyPr/>
        <a:lstStyle/>
        <a:p>
          <a:endParaRPr lang="tr-TR"/>
        </a:p>
      </dgm:t>
    </dgm:pt>
    <dgm:pt modelId="{3D552F36-FE68-492E-9599-612ABDDB7FE8}" type="sibTrans" cxnId="{AA9361E1-1774-4EF2-8392-A2DBF4C33C75}">
      <dgm:prSet/>
      <dgm:spPr/>
      <dgm:t>
        <a:bodyPr/>
        <a:lstStyle/>
        <a:p>
          <a:endParaRPr lang="tr-TR"/>
        </a:p>
      </dgm:t>
    </dgm:pt>
    <dgm:pt modelId="{96C14D2D-F11F-45D7-98EB-1D4CB6D0F5A5}" type="pres">
      <dgm:prSet presAssocID="{2151970C-5996-4B6D-9A6A-6ECE1F05B8C1}" presName="Name0" presStyleCnt="0">
        <dgm:presLayoutVars>
          <dgm:dir/>
          <dgm:resizeHandles val="exact"/>
        </dgm:presLayoutVars>
      </dgm:prSet>
      <dgm:spPr/>
      <dgm:t>
        <a:bodyPr/>
        <a:lstStyle/>
        <a:p>
          <a:endParaRPr lang="tr-TR"/>
        </a:p>
      </dgm:t>
    </dgm:pt>
    <dgm:pt modelId="{527A8137-3714-49B2-B74D-0C3E86AD56E5}" type="pres">
      <dgm:prSet presAssocID="{75B4E295-9D45-4DEB-9715-F36F2D0F2ADA}" presName="composite" presStyleCnt="0"/>
      <dgm:spPr/>
    </dgm:pt>
    <dgm:pt modelId="{D2CCF633-32A6-42EF-9984-30696FA37FA1}" type="pres">
      <dgm:prSet presAssocID="{75B4E295-9D45-4DEB-9715-F36F2D0F2ADA}" presName="rect1" presStyleLbl="bgImgPlace1" presStyleIdx="0" presStyleCnt="3"/>
      <dgm:spPr>
        <a:blipFill rotWithShape="1">
          <a:blip xmlns:r="http://schemas.openxmlformats.org/officeDocument/2006/relationships" r:embed="rId1"/>
          <a:srcRect/>
          <a:stretch>
            <a:fillRect t="-12000" b="-12000"/>
          </a:stretch>
        </a:blipFill>
      </dgm:spPr>
    </dgm:pt>
    <dgm:pt modelId="{B7F1FD56-4778-421B-8151-7A6B68172AC3}" type="pres">
      <dgm:prSet presAssocID="{75B4E295-9D45-4DEB-9715-F36F2D0F2ADA}" presName="wedgeRectCallout1" presStyleLbl="node1" presStyleIdx="0" presStyleCnt="3">
        <dgm:presLayoutVars>
          <dgm:bulletEnabled val="1"/>
        </dgm:presLayoutVars>
      </dgm:prSet>
      <dgm:spPr/>
      <dgm:t>
        <a:bodyPr/>
        <a:lstStyle/>
        <a:p>
          <a:endParaRPr lang="tr-TR"/>
        </a:p>
      </dgm:t>
    </dgm:pt>
    <dgm:pt modelId="{5150718F-EC75-4BC0-8877-A8EFB91264EF}" type="pres">
      <dgm:prSet presAssocID="{3B674590-5F9F-4232-B03E-BC4F078C58CA}" presName="sibTrans" presStyleCnt="0"/>
      <dgm:spPr/>
    </dgm:pt>
    <dgm:pt modelId="{9CA72BD5-435D-4C27-8D4A-5D7469C49FE2}" type="pres">
      <dgm:prSet presAssocID="{597BC53E-B62C-48D8-9926-3DA5C1B2E21F}" presName="composite" presStyleCnt="0"/>
      <dgm:spPr/>
    </dgm:pt>
    <dgm:pt modelId="{B1FB18D2-249D-47F6-9721-42A693E9B7A7}" type="pres">
      <dgm:prSet presAssocID="{597BC53E-B62C-48D8-9926-3DA5C1B2E21F}" presName="rect1" presStyleLbl="bgImgPlace1" presStyleIdx="1" presStyleCnt="3" custLinFactNeighborY="936"/>
      <dgm:spPr>
        <a:blipFill rotWithShape="1">
          <a:blip xmlns:r="http://schemas.openxmlformats.org/officeDocument/2006/relationships" r:embed="rId1"/>
          <a:srcRect/>
          <a:stretch>
            <a:fillRect t="-12000" b="-12000"/>
          </a:stretch>
        </a:blipFill>
      </dgm:spPr>
    </dgm:pt>
    <dgm:pt modelId="{8B30AB03-7B0A-4E1A-B87B-C621A6EF5C9A}" type="pres">
      <dgm:prSet presAssocID="{597BC53E-B62C-48D8-9926-3DA5C1B2E21F}" presName="wedgeRectCallout1" presStyleLbl="node1" presStyleIdx="1" presStyleCnt="3">
        <dgm:presLayoutVars>
          <dgm:bulletEnabled val="1"/>
        </dgm:presLayoutVars>
      </dgm:prSet>
      <dgm:spPr/>
      <dgm:t>
        <a:bodyPr/>
        <a:lstStyle/>
        <a:p>
          <a:endParaRPr lang="tr-TR"/>
        </a:p>
      </dgm:t>
    </dgm:pt>
    <dgm:pt modelId="{BF2807E4-B9F0-4B2B-BB71-2F4B0A9F139B}" type="pres">
      <dgm:prSet presAssocID="{5DFE2AC5-B7A1-4F48-AD9F-73EC2ED42CB8}" presName="sibTrans" presStyleCnt="0"/>
      <dgm:spPr/>
    </dgm:pt>
    <dgm:pt modelId="{4FF7157D-15CE-4311-9F62-27B951ABC1E1}" type="pres">
      <dgm:prSet presAssocID="{C04E5FF0-B3F1-4E1D-A48F-E01874C99810}" presName="composite" presStyleCnt="0"/>
      <dgm:spPr/>
    </dgm:pt>
    <dgm:pt modelId="{35D30CA4-8585-4B5F-A3EF-53915DA1AB3F}" type="pres">
      <dgm:prSet presAssocID="{C04E5FF0-B3F1-4E1D-A48F-E01874C99810}" presName="rect1" presStyleLbl="bgImgPlace1" presStyleIdx="2" presStyleCnt="3"/>
      <dgm:spPr>
        <a:blipFill rotWithShape="1">
          <a:blip xmlns:r="http://schemas.openxmlformats.org/officeDocument/2006/relationships" r:embed="rId1"/>
          <a:srcRect/>
          <a:stretch>
            <a:fillRect t="-12000" b="-12000"/>
          </a:stretch>
        </a:blipFill>
      </dgm:spPr>
    </dgm:pt>
    <dgm:pt modelId="{5C329994-F5A2-4C6C-8AE3-1011DA030050}" type="pres">
      <dgm:prSet presAssocID="{C04E5FF0-B3F1-4E1D-A48F-E01874C99810}" presName="wedgeRectCallout1" presStyleLbl="node1" presStyleIdx="2" presStyleCnt="3">
        <dgm:presLayoutVars>
          <dgm:bulletEnabled val="1"/>
        </dgm:presLayoutVars>
      </dgm:prSet>
      <dgm:spPr/>
      <dgm:t>
        <a:bodyPr/>
        <a:lstStyle/>
        <a:p>
          <a:endParaRPr lang="tr-TR"/>
        </a:p>
      </dgm:t>
    </dgm:pt>
  </dgm:ptLst>
  <dgm:cxnLst>
    <dgm:cxn modelId="{E528A874-2F97-491F-9227-AB0168154ECD}" srcId="{2151970C-5996-4B6D-9A6A-6ECE1F05B8C1}" destId="{597BC53E-B62C-48D8-9926-3DA5C1B2E21F}" srcOrd="1" destOrd="0" parTransId="{95978A7C-117C-4C45-A6BC-DB0BD3D8784D}" sibTransId="{5DFE2AC5-B7A1-4F48-AD9F-73EC2ED42CB8}"/>
    <dgm:cxn modelId="{D29204D6-12B7-4E31-BF36-06EFEFBA1255}" type="presOf" srcId="{C04E5FF0-B3F1-4E1D-A48F-E01874C99810}" destId="{5C329994-F5A2-4C6C-8AE3-1011DA030050}" srcOrd="0" destOrd="0" presId="urn:microsoft.com/office/officeart/2008/layout/BendingPictureCaptionList"/>
    <dgm:cxn modelId="{B0EFE314-ACE1-4895-AADC-9DD361722B66}" srcId="{2151970C-5996-4B6D-9A6A-6ECE1F05B8C1}" destId="{75B4E295-9D45-4DEB-9715-F36F2D0F2ADA}" srcOrd="0" destOrd="0" parTransId="{9FAB7F3C-89A4-4A86-A6E8-7FB6CAD19881}" sibTransId="{3B674590-5F9F-4232-B03E-BC4F078C58CA}"/>
    <dgm:cxn modelId="{B8786C98-064D-4ED2-A0C9-7EDD90E55973}" type="presOf" srcId="{597BC53E-B62C-48D8-9926-3DA5C1B2E21F}" destId="{8B30AB03-7B0A-4E1A-B87B-C621A6EF5C9A}" srcOrd="0" destOrd="0" presId="urn:microsoft.com/office/officeart/2008/layout/BendingPictureCaptionList"/>
    <dgm:cxn modelId="{A6D23CFB-63F3-46A7-A59F-2D01EE09E7B0}" type="presOf" srcId="{2151970C-5996-4B6D-9A6A-6ECE1F05B8C1}" destId="{96C14D2D-F11F-45D7-98EB-1D4CB6D0F5A5}" srcOrd="0" destOrd="0" presId="urn:microsoft.com/office/officeart/2008/layout/BendingPictureCaptionList"/>
    <dgm:cxn modelId="{AA9361E1-1774-4EF2-8392-A2DBF4C33C75}" srcId="{2151970C-5996-4B6D-9A6A-6ECE1F05B8C1}" destId="{C04E5FF0-B3F1-4E1D-A48F-E01874C99810}" srcOrd="2" destOrd="0" parTransId="{03BCEC6A-74E9-4E66-AF95-F23676CC0DD3}" sibTransId="{3D552F36-FE68-492E-9599-612ABDDB7FE8}"/>
    <dgm:cxn modelId="{1DF106B4-EFE1-4508-9482-6E6ED6F3A00E}" type="presOf" srcId="{75B4E295-9D45-4DEB-9715-F36F2D0F2ADA}" destId="{B7F1FD56-4778-421B-8151-7A6B68172AC3}" srcOrd="0" destOrd="0" presId="urn:microsoft.com/office/officeart/2008/layout/BendingPictureCaptionList"/>
    <dgm:cxn modelId="{2ECB74BA-6EB2-4D03-9C22-4343BC9E67CA}" type="presParOf" srcId="{96C14D2D-F11F-45D7-98EB-1D4CB6D0F5A5}" destId="{527A8137-3714-49B2-B74D-0C3E86AD56E5}" srcOrd="0" destOrd="0" presId="urn:microsoft.com/office/officeart/2008/layout/BendingPictureCaptionList"/>
    <dgm:cxn modelId="{3763FA42-3A43-4611-BB1E-22CA782D85F8}" type="presParOf" srcId="{527A8137-3714-49B2-B74D-0C3E86AD56E5}" destId="{D2CCF633-32A6-42EF-9984-30696FA37FA1}" srcOrd="0" destOrd="0" presId="urn:microsoft.com/office/officeart/2008/layout/BendingPictureCaptionList"/>
    <dgm:cxn modelId="{3F150657-965E-4213-BE09-32110173130D}" type="presParOf" srcId="{527A8137-3714-49B2-B74D-0C3E86AD56E5}" destId="{B7F1FD56-4778-421B-8151-7A6B68172AC3}" srcOrd="1" destOrd="0" presId="urn:microsoft.com/office/officeart/2008/layout/BendingPictureCaptionList"/>
    <dgm:cxn modelId="{19EE599B-D9F3-4E7E-A2DD-677C00C7899F}" type="presParOf" srcId="{96C14D2D-F11F-45D7-98EB-1D4CB6D0F5A5}" destId="{5150718F-EC75-4BC0-8877-A8EFB91264EF}" srcOrd="1" destOrd="0" presId="urn:microsoft.com/office/officeart/2008/layout/BendingPictureCaptionList"/>
    <dgm:cxn modelId="{C866EC54-CD66-45CC-B876-8B0C435CDA22}" type="presParOf" srcId="{96C14D2D-F11F-45D7-98EB-1D4CB6D0F5A5}" destId="{9CA72BD5-435D-4C27-8D4A-5D7469C49FE2}" srcOrd="2" destOrd="0" presId="urn:microsoft.com/office/officeart/2008/layout/BendingPictureCaptionList"/>
    <dgm:cxn modelId="{CBB594BF-EB63-46BA-9107-D9460F5954EE}" type="presParOf" srcId="{9CA72BD5-435D-4C27-8D4A-5D7469C49FE2}" destId="{B1FB18D2-249D-47F6-9721-42A693E9B7A7}" srcOrd="0" destOrd="0" presId="urn:microsoft.com/office/officeart/2008/layout/BendingPictureCaptionList"/>
    <dgm:cxn modelId="{44BF2302-370D-47A1-8893-E630CA234CFE}" type="presParOf" srcId="{9CA72BD5-435D-4C27-8D4A-5D7469C49FE2}" destId="{8B30AB03-7B0A-4E1A-B87B-C621A6EF5C9A}" srcOrd="1" destOrd="0" presId="urn:microsoft.com/office/officeart/2008/layout/BendingPictureCaptionList"/>
    <dgm:cxn modelId="{9F26D27E-820E-4226-A178-2DDB2097A898}" type="presParOf" srcId="{96C14D2D-F11F-45D7-98EB-1D4CB6D0F5A5}" destId="{BF2807E4-B9F0-4B2B-BB71-2F4B0A9F139B}" srcOrd="3" destOrd="0" presId="urn:microsoft.com/office/officeart/2008/layout/BendingPictureCaptionList"/>
    <dgm:cxn modelId="{EC0A569B-488A-4965-83E7-D757B9F3355C}" type="presParOf" srcId="{96C14D2D-F11F-45D7-98EB-1D4CB6D0F5A5}" destId="{4FF7157D-15CE-4311-9F62-27B951ABC1E1}" srcOrd="4" destOrd="0" presId="urn:microsoft.com/office/officeart/2008/layout/BendingPictureCaptionList"/>
    <dgm:cxn modelId="{575DDDC4-93E1-4037-9B22-E77E84F9A429}" type="presParOf" srcId="{4FF7157D-15CE-4311-9F62-27B951ABC1E1}" destId="{35D30CA4-8585-4B5F-A3EF-53915DA1AB3F}" srcOrd="0" destOrd="0" presId="urn:microsoft.com/office/officeart/2008/layout/BendingPictureCaptionList"/>
    <dgm:cxn modelId="{837B2C78-E03F-4FB5-B5A6-1DEA12DC1189}" type="presParOf" srcId="{4FF7157D-15CE-4311-9F62-27B951ABC1E1}" destId="{5C329994-F5A2-4C6C-8AE3-1011DA030050}" srcOrd="1" destOrd="0" presId="urn:microsoft.com/office/officeart/2008/layout/BendingPictureCa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A867A-7466-4AB6-8519-972390FF5887}">
      <dsp:nvSpPr>
        <dsp:cNvPr id="0" name=""/>
        <dsp:cNvSpPr/>
      </dsp:nvSpPr>
      <dsp:spPr>
        <a:xfrm>
          <a:off x="0" y="1027693"/>
          <a:ext cx="10515600" cy="15309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749808" rIns="816127" bIns="256032" numCol="1" spcCol="1270" anchor="t" anchorCtr="0">
          <a:noAutofit/>
        </a:bodyPr>
        <a:lstStyle/>
        <a:p>
          <a:pPr marL="285750" lvl="1" indent="-285750" algn="l" defTabSz="1600200">
            <a:lnSpc>
              <a:spcPct val="90000"/>
            </a:lnSpc>
            <a:spcBef>
              <a:spcPct val="0"/>
            </a:spcBef>
            <a:spcAft>
              <a:spcPct val="15000"/>
            </a:spcAft>
            <a:buChar char="••"/>
          </a:pPr>
          <a:r>
            <a:rPr lang="tr-TR" sz="3600" kern="1200" dirty="0" err="1" smtClean="0"/>
            <a:t>Tömer</a:t>
          </a:r>
          <a:r>
            <a:rPr lang="tr-TR" sz="3600" kern="1200" dirty="0" smtClean="0"/>
            <a:t>(A1-A2 , B1-B2 -20  öğrenci)</a:t>
          </a:r>
          <a:endParaRPr lang="tr-TR" sz="3600" kern="1200" dirty="0"/>
        </a:p>
      </dsp:txBody>
      <dsp:txXfrm>
        <a:off x="0" y="1027693"/>
        <a:ext cx="10515600" cy="1530900"/>
      </dsp:txXfrm>
    </dsp:sp>
    <dsp:sp modelId="{5B899DC4-6C6D-4F62-8361-C81B63696B9F}">
      <dsp:nvSpPr>
        <dsp:cNvPr id="0" name=""/>
        <dsp:cNvSpPr/>
      </dsp:nvSpPr>
      <dsp:spPr>
        <a:xfrm>
          <a:off x="525780" y="496333"/>
          <a:ext cx="7360920" cy="10627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600200">
            <a:lnSpc>
              <a:spcPct val="90000"/>
            </a:lnSpc>
            <a:spcBef>
              <a:spcPct val="0"/>
            </a:spcBef>
            <a:spcAft>
              <a:spcPct val="35000"/>
            </a:spcAft>
          </a:pPr>
          <a:r>
            <a:rPr lang="tr-TR" sz="3600" kern="1200" dirty="0"/>
            <a:t>Aktif (öğrenci alımına açık) olanlar</a:t>
          </a:r>
        </a:p>
      </dsp:txBody>
      <dsp:txXfrm>
        <a:off x="577658" y="548211"/>
        <a:ext cx="7257164" cy="958964"/>
      </dsp:txXfrm>
    </dsp:sp>
    <dsp:sp modelId="{11B6E6A6-6A89-411E-A453-83E718BCC102}">
      <dsp:nvSpPr>
        <dsp:cNvPr id="0" name=""/>
        <dsp:cNvSpPr/>
      </dsp:nvSpPr>
      <dsp:spPr>
        <a:xfrm>
          <a:off x="0" y="3284353"/>
          <a:ext cx="10515600" cy="9072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6127" tIns="749808" rIns="816127" bIns="256032" numCol="1" spcCol="1270" anchor="t" anchorCtr="0">
          <a:noAutofit/>
        </a:bodyPr>
        <a:lstStyle/>
        <a:p>
          <a:pPr marL="285750" lvl="1" indent="-285750" algn="l" defTabSz="1600200">
            <a:lnSpc>
              <a:spcPct val="90000"/>
            </a:lnSpc>
            <a:spcBef>
              <a:spcPct val="0"/>
            </a:spcBef>
            <a:spcAft>
              <a:spcPct val="15000"/>
            </a:spcAft>
            <a:buChar char="••"/>
          </a:pPr>
          <a:endParaRPr lang="tr-TR" sz="3600" kern="1200" dirty="0"/>
        </a:p>
      </dsp:txBody>
      <dsp:txXfrm>
        <a:off x="0" y="3284353"/>
        <a:ext cx="10515600" cy="907200"/>
      </dsp:txXfrm>
    </dsp:sp>
    <dsp:sp modelId="{88770953-0D09-4C4C-A4C8-FE540DCAC999}">
      <dsp:nvSpPr>
        <dsp:cNvPr id="0" name=""/>
        <dsp:cNvSpPr/>
      </dsp:nvSpPr>
      <dsp:spPr>
        <a:xfrm>
          <a:off x="525780" y="2752993"/>
          <a:ext cx="7360920" cy="106272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1600200">
            <a:lnSpc>
              <a:spcPct val="90000"/>
            </a:lnSpc>
            <a:spcBef>
              <a:spcPct val="0"/>
            </a:spcBef>
            <a:spcAft>
              <a:spcPct val="35000"/>
            </a:spcAft>
          </a:pPr>
          <a:r>
            <a:rPr lang="tr-TR" sz="3600" kern="1200" dirty="0"/>
            <a:t>Pasif (öğrenci alımına kapalı) olanlar</a:t>
          </a:r>
        </a:p>
      </dsp:txBody>
      <dsp:txXfrm>
        <a:off x="577658" y="2804871"/>
        <a:ext cx="7257164" cy="9589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CCF633-32A6-42EF-9984-30696FA37FA1}">
      <dsp:nvSpPr>
        <dsp:cNvPr id="0" name=""/>
        <dsp:cNvSpPr/>
      </dsp:nvSpPr>
      <dsp:spPr>
        <a:xfrm>
          <a:off x="0" y="700880"/>
          <a:ext cx="3286125" cy="2628900"/>
        </a:xfrm>
        <a:prstGeom prst="rect">
          <a:avLst/>
        </a:prstGeom>
        <a:blipFill rotWithShape="1">
          <a:blip xmlns:r="http://schemas.openxmlformats.org/officeDocument/2006/relationships" r:embed="rId1"/>
          <a:srcRect/>
          <a:stretch>
            <a:fillRect t="-12000" b="-12000"/>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B7F1FD56-4778-421B-8151-7A6B68172AC3}">
      <dsp:nvSpPr>
        <dsp:cNvPr id="0" name=""/>
        <dsp:cNvSpPr/>
      </dsp:nvSpPr>
      <dsp:spPr>
        <a:xfrm>
          <a:off x="295751" y="3066891"/>
          <a:ext cx="2924651" cy="920115"/>
        </a:xfrm>
        <a:prstGeom prst="wedgeRectCallout">
          <a:avLst>
            <a:gd name="adj1" fmla="val 20250"/>
            <a:gd name="adj2" fmla="val -607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b="1" kern="1200" dirty="0">
              <a:solidFill>
                <a:schemeClr val="tx1"/>
              </a:solidFill>
            </a:rPr>
            <a:t>Adı SOYADI</a:t>
          </a:r>
        </a:p>
        <a:p>
          <a:pPr lvl="0" algn="ctr" defTabSz="666750">
            <a:lnSpc>
              <a:spcPct val="90000"/>
            </a:lnSpc>
            <a:spcBef>
              <a:spcPct val="0"/>
            </a:spcBef>
            <a:spcAft>
              <a:spcPct val="35000"/>
            </a:spcAft>
          </a:pPr>
          <a:r>
            <a:rPr lang="tr-TR" sz="1500" b="1" kern="1200" dirty="0">
              <a:solidFill>
                <a:schemeClr val="tx1"/>
              </a:solidFill>
            </a:rPr>
            <a:t>Yeni </a:t>
          </a:r>
          <a:r>
            <a:rPr lang="tr-TR" sz="1500" b="1" kern="1200" dirty="0" err="1">
              <a:solidFill>
                <a:schemeClr val="tx1"/>
              </a:solidFill>
            </a:rPr>
            <a:t>Ünvanı</a:t>
          </a:r>
          <a:endParaRPr lang="tr-TR" sz="1500" b="1" kern="1200" dirty="0">
            <a:solidFill>
              <a:schemeClr val="tx1"/>
            </a:solidFill>
          </a:endParaRPr>
        </a:p>
        <a:p>
          <a:pPr lvl="0" algn="ctr" defTabSz="666750">
            <a:lnSpc>
              <a:spcPct val="90000"/>
            </a:lnSpc>
            <a:spcBef>
              <a:spcPct val="0"/>
            </a:spcBef>
            <a:spcAft>
              <a:spcPct val="35000"/>
            </a:spcAft>
          </a:pPr>
          <a:r>
            <a:rPr lang="tr-TR" sz="1500" b="1" kern="1200" dirty="0">
              <a:solidFill>
                <a:schemeClr val="tx1"/>
              </a:solidFill>
            </a:rPr>
            <a:t>…. Bölümü</a:t>
          </a:r>
        </a:p>
      </dsp:txBody>
      <dsp:txXfrm>
        <a:off x="295751" y="3066891"/>
        <a:ext cx="2924651" cy="920115"/>
      </dsp:txXfrm>
    </dsp:sp>
    <dsp:sp modelId="{B1FB18D2-249D-47F6-9721-42A693E9B7A7}">
      <dsp:nvSpPr>
        <dsp:cNvPr id="0" name=""/>
        <dsp:cNvSpPr/>
      </dsp:nvSpPr>
      <dsp:spPr>
        <a:xfrm>
          <a:off x="3614737" y="725487"/>
          <a:ext cx="3286125" cy="2628900"/>
        </a:xfrm>
        <a:prstGeom prst="rect">
          <a:avLst/>
        </a:prstGeom>
        <a:blipFill rotWithShape="1">
          <a:blip xmlns:r="http://schemas.openxmlformats.org/officeDocument/2006/relationships" r:embed="rId1"/>
          <a:srcRect/>
          <a:stretch>
            <a:fillRect t="-12000" b="-12000"/>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8B30AB03-7B0A-4E1A-B87B-C621A6EF5C9A}">
      <dsp:nvSpPr>
        <dsp:cNvPr id="0" name=""/>
        <dsp:cNvSpPr/>
      </dsp:nvSpPr>
      <dsp:spPr>
        <a:xfrm>
          <a:off x="3910488" y="3066891"/>
          <a:ext cx="2924651" cy="920115"/>
        </a:xfrm>
        <a:prstGeom prst="wedgeRectCallout">
          <a:avLst>
            <a:gd name="adj1" fmla="val 20250"/>
            <a:gd name="adj2" fmla="val -607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b="1" kern="1200" dirty="0">
              <a:solidFill>
                <a:schemeClr val="tx1"/>
              </a:solidFill>
            </a:rPr>
            <a:t>Adı SOYADI</a:t>
          </a:r>
        </a:p>
        <a:p>
          <a:pPr lvl="0" algn="ctr" defTabSz="666750">
            <a:lnSpc>
              <a:spcPct val="90000"/>
            </a:lnSpc>
            <a:spcBef>
              <a:spcPct val="0"/>
            </a:spcBef>
            <a:spcAft>
              <a:spcPct val="35000"/>
            </a:spcAft>
          </a:pPr>
          <a:r>
            <a:rPr lang="tr-TR" sz="1500" b="1" kern="1200" dirty="0">
              <a:solidFill>
                <a:schemeClr val="tx1"/>
              </a:solidFill>
            </a:rPr>
            <a:t>Yeni </a:t>
          </a:r>
          <a:r>
            <a:rPr lang="tr-TR" sz="1500" b="1" kern="1200" dirty="0" err="1">
              <a:solidFill>
                <a:schemeClr val="tx1"/>
              </a:solidFill>
            </a:rPr>
            <a:t>Ünvanı</a:t>
          </a:r>
          <a:endParaRPr lang="tr-TR" sz="1500" b="1" kern="1200" dirty="0">
            <a:solidFill>
              <a:schemeClr val="tx1"/>
            </a:solidFill>
          </a:endParaRPr>
        </a:p>
        <a:p>
          <a:pPr lvl="0" algn="ctr" defTabSz="666750">
            <a:lnSpc>
              <a:spcPct val="90000"/>
            </a:lnSpc>
            <a:spcBef>
              <a:spcPct val="0"/>
            </a:spcBef>
            <a:spcAft>
              <a:spcPct val="35000"/>
            </a:spcAft>
          </a:pPr>
          <a:r>
            <a:rPr lang="tr-TR" sz="1500" b="1" kern="1200" dirty="0">
              <a:solidFill>
                <a:schemeClr val="tx1"/>
              </a:solidFill>
            </a:rPr>
            <a:t>…. Bölümü</a:t>
          </a:r>
        </a:p>
      </dsp:txBody>
      <dsp:txXfrm>
        <a:off x="3910488" y="3066891"/>
        <a:ext cx="2924651" cy="920115"/>
      </dsp:txXfrm>
    </dsp:sp>
    <dsp:sp modelId="{35D30CA4-8585-4B5F-A3EF-53915DA1AB3F}">
      <dsp:nvSpPr>
        <dsp:cNvPr id="0" name=""/>
        <dsp:cNvSpPr/>
      </dsp:nvSpPr>
      <dsp:spPr>
        <a:xfrm>
          <a:off x="7229475" y="700880"/>
          <a:ext cx="3286125" cy="2628900"/>
        </a:xfrm>
        <a:prstGeom prst="rect">
          <a:avLst/>
        </a:prstGeom>
        <a:blipFill rotWithShape="1">
          <a:blip xmlns:r="http://schemas.openxmlformats.org/officeDocument/2006/relationships" r:embed="rId1"/>
          <a:srcRect/>
          <a:stretch>
            <a:fillRect t="-12000" b="-12000"/>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5C329994-F5A2-4C6C-8AE3-1011DA030050}">
      <dsp:nvSpPr>
        <dsp:cNvPr id="0" name=""/>
        <dsp:cNvSpPr/>
      </dsp:nvSpPr>
      <dsp:spPr>
        <a:xfrm>
          <a:off x="7525226" y="3066891"/>
          <a:ext cx="2924651" cy="920115"/>
        </a:xfrm>
        <a:prstGeom prst="wedgeRectCallout">
          <a:avLst>
            <a:gd name="adj1" fmla="val 20250"/>
            <a:gd name="adj2" fmla="val -607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tr-TR" sz="1500" b="1" kern="1200" dirty="0">
              <a:solidFill>
                <a:schemeClr val="tx1"/>
              </a:solidFill>
            </a:rPr>
            <a:t>Adı SOYADI</a:t>
          </a:r>
        </a:p>
        <a:p>
          <a:pPr lvl="0" algn="ctr" defTabSz="666750">
            <a:lnSpc>
              <a:spcPct val="90000"/>
            </a:lnSpc>
            <a:spcBef>
              <a:spcPct val="0"/>
            </a:spcBef>
            <a:spcAft>
              <a:spcPct val="35000"/>
            </a:spcAft>
          </a:pPr>
          <a:r>
            <a:rPr lang="tr-TR" sz="1500" b="1" kern="1200" dirty="0">
              <a:solidFill>
                <a:schemeClr val="tx1"/>
              </a:solidFill>
            </a:rPr>
            <a:t>Yeni </a:t>
          </a:r>
          <a:r>
            <a:rPr lang="tr-TR" sz="1500" b="1" kern="1200" dirty="0" err="1">
              <a:solidFill>
                <a:schemeClr val="tx1"/>
              </a:solidFill>
            </a:rPr>
            <a:t>Ünvanı</a:t>
          </a:r>
          <a:endParaRPr lang="tr-TR" sz="1500" b="1" kern="1200" dirty="0">
            <a:solidFill>
              <a:schemeClr val="tx1"/>
            </a:solidFill>
          </a:endParaRPr>
        </a:p>
        <a:p>
          <a:pPr lvl="0" algn="ctr" defTabSz="666750">
            <a:lnSpc>
              <a:spcPct val="90000"/>
            </a:lnSpc>
            <a:spcBef>
              <a:spcPct val="0"/>
            </a:spcBef>
            <a:spcAft>
              <a:spcPct val="35000"/>
            </a:spcAft>
          </a:pPr>
          <a:r>
            <a:rPr lang="tr-TR" sz="1500" b="1" kern="1200" dirty="0">
              <a:solidFill>
                <a:schemeClr val="tx1"/>
              </a:solidFill>
            </a:rPr>
            <a:t>…. Bölümü</a:t>
          </a:r>
        </a:p>
      </dsp:txBody>
      <dsp:txXfrm>
        <a:off x="7525226" y="3066891"/>
        <a:ext cx="2924651" cy="92011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BendingPictureCaptionList">
  <dgm:title val=""/>
  <dgm:desc val=""/>
  <dgm:catLst>
    <dgm:cat type="picture" pri="9000"/>
    <dgm:cat type="pictureconvert" pri="90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w" fact="1.11"/>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alg type="composite">
          <dgm:param type="ar" val="1"/>
        </dgm:alg>
        <dgm:shape xmlns:r="http://schemas.openxmlformats.org/officeDocument/2006/relationships" r:blip="">
          <dgm:adjLst/>
        </dgm:shape>
        <dgm:choose name="Name4">
          <dgm:if name="Name5" func="var" arg="dir" op="equ" val="norm">
            <dgm:constrLst>
              <dgm:constr type="l" for="ch" forName="rect1" refType="w" fact="0"/>
              <dgm:constr type="t" for="ch" forName="rect1" refType="h" fact="0"/>
              <dgm:constr type="w" for="ch" forName="rect1" refType="w"/>
              <dgm:constr type="h" for="ch" forName="rect1" refType="h" fact="0.8"/>
              <dgm:constr type="l" for="ch" forName="wedgeRectCallout1" refType="w" fact="0.09"/>
              <dgm:constr type="t" for="ch" forName="wedgeRectCallout1" refType="h" fact="0.72"/>
              <dgm:constr type="w" for="ch" forName="wedgeRectCallout1" refType="w" fact="0.89"/>
              <dgm:constr type="h" for="ch" forName="wedgeRectCallout1" refType="h" fact="0.28"/>
            </dgm:constrLst>
          </dgm:if>
          <dgm:else name="Name6">
            <dgm:constrLst>
              <dgm:constr type="l" for="ch" forName="rect1" refType="w" fact="0"/>
              <dgm:constr type="t" for="ch" forName="rect1" refType="h" fact="0"/>
              <dgm:constr type="w" for="ch" forName="rect1" refType="w"/>
              <dgm:constr type="h" for="ch" forName="rect1" refType="h" fact="0.8"/>
              <dgm:constr type="l" for="ch" forName="wedgeRectCallout1" refType="w" fact="0.02"/>
              <dgm:constr type="t" for="ch" forName="wedgeRectCallout1" refType="h" fact="0.72"/>
              <dgm:constr type="w" for="ch" forName="wedgeRectCallout1" refType="w" fact="0.89"/>
              <dgm:constr type="h" for="ch" forName="wedgeRectCallout1" refType="h" fact="0.28"/>
            </dgm:constrLst>
          </dgm:else>
        </dgm:choose>
        <dgm:layoutNode name="rect1" styleLbl="bgImgPlace1">
          <dgm:alg type="sp"/>
          <dgm:shape xmlns:r="http://schemas.openxmlformats.org/officeDocument/2006/relationships" type="rect" r:blip="" blipPhldr="1">
            <dgm:adjLst/>
          </dgm:shape>
          <dgm:presOf/>
        </dgm:layoutNode>
        <dgm:layoutNode name="wedgeRectCallout1" styleLbl="node1">
          <dgm:varLst>
            <dgm:bulletEnabled val="1"/>
          </dgm:varLst>
          <dgm:alg type="tx"/>
          <dgm:choose name="Name7">
            <dgm:if name="Name8" func="var" arg="dir" op="equ" val="norm">
              <dgm:shape xmlns:r="http://schemas.openxmlformats.org/officeDocument/2006/relationships" type="wedgeRectCallout" r:blip="">
                <dgm:adjLst>
                  <dgm:adj idx="1" val="0.2025"/>
                  <dgm:adj idx="2" val="-0.607"/>
                </dgm:adjLst>
              </dgm:shape>
            </dgm:if>
            <dgm:else name="Name9">
              <dgm:shape xmlns:r="http://schemas.openxmlformats.org/officeDocument/2006/relationships" type="wedgeRectCallout" r:blip="">
                <dgm:adjLst>
                  <dgm:adj idx="1" val="-0.2025"/>
                  <dgm:adj idx="2" val="-0.607"/>
                </dgm:adjLst>
              </dgm:shape>
            </dgm:else>
          </dgm:choos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58429B-EE59-41F7-B954-F180555A2C09}" type="datetimeFigureOut">
              <a:rPr lang="tr-TR" smtClean="0"/>
              <a:t>30.03.2026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1BF735-C093-4715-9A24-46B2B7FBDA82}" type="slidenum">
              <a:rPr lang="tr-TR" smtClean="0"/>
              <a:t>‹#›</a:t>
            </a:fld>
            <a:endParaRPr lang="tr-TR"/>
          </a:p>
        </p:txBody>
      </p:sp>
    </p:spTree>
    <p:extLst>
      <p:ext uri="{BB962C8B-B14F-4D97-AF65-F5344CB8AC3E}">
        <p14:creationId xmlns:p14="http://schemas.microsoft.com/office/powerpoint/2010/main" val="4272699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B0662BFA-4C2C-4A38-AADE-FD7585A05BA6}" type="datetimeFigureOut">
              <a:rPr lang="tr-TR" smtClean="0"/>
              <a:t>30.03.2026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3828175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0662BFA-4C2C-4A38-AADE-FD7585A05BA6}" type="datetimeFigureOut">
              <a:rPr lang="tr-TR" smtClean="0"/>
              <a:t>30.03.2026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2755926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0662BFA-4C2C-4A38-AADE-FD7585A05BA6}" type="datetimeFigureOut">
              <a:rPr lang="tr-TR" smtClean="0"/>
              <a:t>30.03.2026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3382612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B4C3A-F7FA-1AFD-DA77-03CE8F0B794E}"/>
              </a:ext>
            </a:extLst>
          </p:cNvPr>
          <p:cNvSpPr>
            <a:spLocks noGrp="1"/>
          </p:cNvSpPr>
          <p:nvPr>
            <p:ph type="title" hasCustomPrompt="1"/>
          </p:nvPr>
        </p:nvSpPr>
        <p:spPr>
          <a:xfrm>
            <a:off x="1663700" y="625987"/>
            <a:ext cx="7264400" cy="358156"/>
          </a:xfrm>
        </p:spPr>
        <p:txBody>
          <a:bodyPr>
            <a:normAutofit/>
          </a:bodyPr>
          <a:lstStyle>
            <a:lvl1pPr algn="ctr">
              <a:defRPr sz="2200" b="1"/>
            </a:lvl1pPr>
          </a:lstStyle>
          <a:p>
            <a:r>
              <a:rPr lang="tr-TR" dirty="0"/>
              <a:t>BİRİM YÖNETİMİ</a:t>
            </a:r>
          </a:p>
        </p:txBody>
      </p:sp>
      <p:sp>
        <p:nvSpPr>
          <p:cNvPr id="3" name="Date Placeholder 2">
            <a:extLst>
              <a:ext uri="{FF2B5EF4-FFF2-40B4-BE49-F238E27FC236}">
                <a16:creationId xmlns:a16="http://schemas.microsoft.com/office/drawing/2014/main" id="{E00D2068-4533-54BB-128A-8F3C3786D22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a:extLst>
              <a:ext uri="{FF2B5EF4-FFF2-40B4-BE49-F238E27FC236}">
                <a16:creationId xmlns:a16="http://schemas.microsoft.com/office/drawing/2014/main" id="{A326A481-76F4-4D93-3375-A7C748233EC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D2A76DFE-4A56-BA20-568A-A7795D1A509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2" name="Freeform: Shape 11">
            <a:extLst>
              <a:ext uri="{FF2B5EF4-FFF2-40B4-BE49-F238E27FC236}">
                <a16:creationId xmlns:a16="http://schemas.microsoft.com/office/drawing/2014/main" id="{F1D3786B-5DA8-BB80-3398-76C68A3F4CAB}"/>
              </a:ext>
            </a:extLst>
          </p:cNvPr>
          <p:cNvSpPr/>
          <p:nvPr/>
        </p:nvSpPr>
        <p:spPr>
          <a:xfrm>
            <a:off x="4189128" y="3111652"/>
            <a:ext cx="2213544" cy="404659"/>
          </a:xfrm>
          <a:custGeom>
            <a:avLst/>
            <a:gdLst>
              <a:gd name="connsiteX0" fmla="*/ 0 w 4674474"/>
              <a:gd name="connsiteY0" fmla="*/ 0 h 2372430"/>
              <a:gd name="connsiteX1" fmla="*/ 4674474 w 4674474"/>
              <a:gd name="connsiteY1" fmla="*/ 0 h 2372430"/>
              <a:gd name="connsiteX2" fmla="*/ 4674474 w 4674474"/>
              <a:gd name="connsiteY2" fmla="*/ 2372430 h 2372430"/>
              <a:gd name="connsiteX3" fmla="*/ 0 w 4674474"/>
              <a:gd name="connsiteY3" fmla="*/ 2372430 h 2372430"/>
              <a:gd name="connsiteX4" fmla="*/ 0 w 4674474"/>
              <a:gd name="connsiteY4" fmla="*/ 0 h 23724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4474" h="2372430">
                <a:moveTo>
                  <a:pt x="0" y="0"/>
                </a:moveTo>
                <a:lnTo>
                  <a:pt x="4674474" y="0"/>
                </a:lnTo>
                <a:lnTo>
                  <a:pt x="4674474" y="2372430"/>
                </a:lnTo>
                <a:lnTo>
                  <a:pt x="0" y="2372430"/>
                </a:lnTo>
                <a:lnTo>
                  <a:pt x="0" y="0"/>
                </a:lnTo>
                <a:close/>
              </a:path>
            </a:pathLst>
          </a:custGeom>
          <a:solidFill>
            <a:schemeClr val="accent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04973" tIns="41275" rIns="41275" bIns="41275" numCol="1" spcCol="1270" anchor="ctr" anchorCtr="0">
            <a:noAutofit/>
          </a:bodyPr>
          <a:lstStyle/>
          <a:p>
            <a:pPr marL="0" lvl="0" indent="0" algn="ctr" defTabSz="2889250">
              <a:lnSpc>
                <a:spcPct val="90000"/>
              </a:lnSpc>
              <a:spcBef>
                <a:spcPct val="0"/>
              </a:spcBef>
              <a:spcAft>
                <a:spcPct val="35000"/>
              </a:spcAft>
              <a:buNone/>
            </a:pPr>
            <a:endParaRPr lang="tr-TR" sz="1200" kern="1200" dirty="0">
              <a:solidFill>
                <a:schemeClr val="tx1"/>
              </a:solidFill>
            </a:endParaRPr>
          </a:p>
        </p:txBody>
      </p:sp>
      <p:sp>
        <p:nvSpPr>
          <p:cNvPr id="13" name="Rectangle 12">
            <a:extLst>
              <a:ext uri="{FF2B5EF4-FFF2-40B4-BE49-F238E27FC236}">
                <a16:creationId xmlns:a16="http://schemas.microsoft.com/office/drawing/2014/main" id="{41587F53-7D96-22EA-F7F0-03C5BC7B0799}"/>
              </a:ext>
            </a:extLst>
          </p:cNvPr>
          <p:cNvSpPr>
            <a:spLocks noChangeAspect="1"/>
          </p:cNvSpPr>
          <p:nvPr/>
        </p:nvSpPr>
        <p:spPr>
          <a:xfrm>
            <a:off x="4412857" y="1020837"/>
            <a:ext cx="1539319" cy="2082111"/>
          </a:xfrm>
          <a:prstGeom prst="rect">
            <a:avLst/>
          </a:prstGeom>
          <a:solidFill>
            <a:schemeClr val="accent1">
              <a:tint val="50000"/>
              <a:hueOff val="0"/>
              <a:satOff val="0"/>
              <a:lumOff val="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wrap="none"/>
          <a:lstStyle/>
          <a:p>
            <a:endParaRPr lang="tr-TR"/>
          </a:p>
        </p:txBody>
      </p:sp>
      <p:sp>
        <p:nvSpPr>
          <p:cNvPr id="17" name="Text Placeholder 16">
            <a:extLst>
              <a:ext uri="{FF2B5EF4-FFF2-40B4-BE49-F238E27FC236}">
                <a16:creationId xmlns:a16="http://schemas.microsoft.com/office/drawing/2014/main" id="{DBCDA8D7-10EC-A266-FF4B-726BECBB37C8}"/>
              </a:ext>
            </a:extLst>
          </p:cNvPr>
          <p:cNvSpPr>
            <a:spLocks noGrp="1"/>
          </p:cNvSpPr>
          <p:nvPr>
            <p:ph type="body" sz="quarter" idx="13" hasCustomPrompt="1"/>
          </p:nvPr>
        </p:nvSpPr>
        <p:spPr>
          <a:xfrm>
            <a:off x="4197499" y="3110089"/>
            <a:ext cx="2159748" cy="380103"/>
          </a:xfrm>
        </p:spPr>
        <p:txBody>
          <a:bodyPr>
            <a:normAutofit/>
          </a:bodyPr>
          <a:lstStyle>
            <a:lvl1pPr marL="0" indent="0" algn="ctr">
              <a:lnSpc>
                <a:spcPct val="100000"/>
              </a:lnSpc>
              <a:spcBef>
                <a:spcPts val="0"/>
              </a:spcBef>
              <a:buNone/>
              <a:defRPr sz="1200" b="1"/>
            </a:lvl1pPr>
            <a:lvl2pPr>
              <a:defRPr sz="1200"/>
            </a:lvl2pPr>
            <a:lvl3pPr>
              <a:defRPr sz="1200"/>
            </a:lvl3pPr>
            <a:lvl4pPr>
              <a:defRPr sz="1200"/>
            </a:lvl4pPr>
            <a:lvl5pPr>
              <a:defRPr sz="1200"/>
            </a:lvl5pPr>
          </a:lstStyle>
          <a:p>
            <a:pPr lvl="0"/>
            <a:r>
              <a:rPr lang="tr-TR" dirty="0"/>
              <a:t>Ad Soyad (Dekan)</a:t>
            </a:r>
          </a:p>
        </p:txBody>
      </p:sp>
      <p:sp>
        <p:nvSpPr>
          <p:cNvPr id="19" name="Picture Placeholder 18">
            <a:extLst>
              <a:ext uri="{FF2B5EF4-FFF2-40B4-BE49-F238E27FC236}">
                <a16:creationId xmlns:a16="http://schemas.microsoft.com/office/drawing/2014/main" id="{6632F21A-A4B9-AE03-D0B7-90D9C8127E7E}"/>
              </a:ext>
            </a:extLst>
          </p:cNvPr>
          <p:cNvSpPr>
            <a:spLocks noGrp="1"/>
          </p:cNvSpPr>
          <p:nvPr>
            <p:ph type="pic" sz="quarter" idx="14" hasCustomPrompt="1"/>
          </p:nvPr>
        </p:nvSpPr>
        <p:spPr>
          <a:xfrm>
            <a:off x="4463101" y="1026414"/>
            <a:ext cx="1489075" cy="2057556"/>
          </a:xfrm>
        </p:spPr>
        <p:txBody>
          <a:bodyPr/>
          <a:lstStyle>
            <a:lvl1pPr>
              <a:defRPr/>
            </a:lvl1pPr>
          </a:lstStyle>
          <a:p>
            <a:r>
              <a:rPr lang="tr-TR" dirty="0"/>
              <a:t>Resim ekleyiniz</a:t>
            </a:r>
          </a:p>
        </p:txBody>
      </p:sp>
      <p:grpSp>
        <p:nvGrpSpPr>
          <p:cNvPr id="20" name="Group 19">
            <a:extLst>
              <a:ext uri="{FF2B5EF4-FFF2-40B4-BE49-F238E27FC236}">
                <a16:creationId xmlns:a16="http://schemas.microsoft.com/office/drawing/2014/main" id="{F7601A60-E7AF-2A68-DF40-E7A228F661D9}"/>
              </a:ext>
            </a:extLst>
          </p:cNvPr>
          <p:cNvGrpSpPr/>
          <p:nvPr/>
        </p:nvGrpSpPr>
        <p:grpSpPr>
          <a:xfrm>
            <a:off x="849206" y="3632068"/>
            <a:ext cx="2213544" cy="2418810"/>
            <a:chOff x="4151792" y="1113007"/>
            <a:chExt cx="2329566" cy="2509299"/>
          </a:xfrm>
        </p:grpSpPr>
        <p:sp>
          <p:nvSpPr>
            <p:cNvPr id="21" name="Freeform: Shape 20">
              <a:extLst>
                <a:ext uri="{FF2B5EF4-FFF2-40B4-BE49-F238E27FC236}">
                  <a16:creationId xmlns:a16="http://schemas.microsoft.com/office/drawing/2014/main" id="{0183A604-EAE7-AF05-9667-E769186EFC0B}"/>
                </a:ext>
              </a:extLst>
            </p:cNvPr>
            <p:cNvSpPr/>
            <p:nvPr/>
          </p:nvSpPr>
          <p:spPr>
            <a:xfrm>
              <a:off x="4151792" y="3202509"/>
              <a:ext cx="2329566" cy="419797"/>
            </a:xfrm>
            <a:custGeom>
              <a:avLst/>
              <a:gdLst>
                <a:gd name="connsiteX0" fmla="*/ 0 w 4674474"/>
                <a:gd name="connsiteY0" fmla="*/ 0 h 2372430"/>
                <a:gd name="connsiteX1" fmla="*/ 4674474 w 4674474"/>
                <a:gd name="connsiteY1" fmla="*/ 0 h 2372430"/>
                <a:gd name="connsiteX2" fmla="*/ 4674474 w 4674474"/>
                <a:gd name="connsiteY2" fmla="*/ 2372430 h 2372430"/>
                <a:gd name="connsiteX3" fmla="*/ 0 w 4674474"/>
                <a:gd name="connsiteY3" fmla="*/ 2372430 h 2372430"/>
                <a:gd name="connsiteX4" fmla="*/ 0 w 4674474"/>
                <a:gd name="connsiteY4" fmla="*/ 0 h 23724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4474" h="2372430">
                  <a:moveTo>
                    <a:pt x="0" y="0"/>
                  </a:moveTo>
                  <a:lnTo>
                    <a:pt x="4674474" y="0"/>
                  </a:lnTo>
                  <a:lnTo>
                    <a:pt x="4674474" y="2372430"/>
                  </a:lnTo>
                  <a:lnTo>
                    <a:pt x="0" y="2372430"/>
                  </a:lnTo>
                  <a:lnTo>
                    <a:pt x="0" y="0"/>
                  </a:lnTo>
                  <a:close/>
                </a:path>
              </a:pathLst>
            </a:custGeom>
            <a:solidFill>
              <a:schemeClr val="accent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04973" tIns="41275" rIns="41275" bIns="41275" numCol="1" spcCol="1270" anchor="ctr" anchorCtr="0">
              <a:noAutofit/>
            </a:bodyPr>
            <a:lstStyle/>
            <a:p>
              <a:pPr marL="0" lvl="0" indent="0" algn="ctr" defTabSz="2889250">
                <a:lnSpc>
                  <a:spcPct val="90000"/>
                </a:lnSpc>
                <a:spcBef>
                  <a:spcPct val="0"/>
                </a:spcBef>
                <a:spcAft>
                  <a:spcPct val="35000"/>
                </a:spcAft>
                <a:buNone/>
              </a:pPr>
              <a:endParaRPr lang="tr-TR" sz="1200" kern="1200" dirty="0">
                <a:solidFill>
                  <a:schemeClr val="tx1"/>
                </a:solidFill>
              </a:endParaRPr>
            </a:p>
          </p:txBody>
        </p:sp>
        <p:sp>
          <p:nvSpPr>
            <p:cNvPr id="22" name="Rectangle 21">
              <a:extLst>
                <a:ext uri="{FF2B5EF4-FFF2-40B4-BE49-F238E27FC236}">
                  <a16:creationId xmlns:a16="http://schemas.microsoft.com/office/drawing/2014/main" id="{83847F1D-B611-C8EE-873C-21588E52E83E}"/>
                </a:ext>
              </a:extLst>
            </p:cNvPr>
            <p:cNvSpPr>
              <a:spLocks noChangeAspect="1"/>
            </p:cNvSpPr>
            <p:nvPr/>
          </p:nvSpPr>
          <p:spPr>
            <a:xfrm>
              <a:off x="4533012" y="1113007"/>
              <a:ext cx="1567124" cy="2089500"/>
            </a:xfrm>
            <a:prstGeom prst="rect">
              <a:avLst/>
            </a:prstGeom>
            <a:solidFill>
              <a:schemeClr val="accent1">
                <a:tint val="50000"/>
                <a:hueOff val="0"/>
                <a:satOff val="0"/>
                <a:lumOff val="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wrap="none"/>
            <a:lstStyle/>
            <a:p>
              <a:endParaRPr lang="tr-TR" dirty="0"/>
            </a:p>
          </p:txBody>
        </p:sp>
      </p:grpSp>
      <p:sp>
        <p:nvSpPr>
          <p:cNvPr id="23" name="Picture Placeholder 18">
            <a:extLst>
              <a:ext uri="{FF2B5EF4-FFF2-40B4-BE49-F238E27FC236}">
                <a16:creationId xmlns:a16="http://schemas.microsoft.com/office/drawing/2014/main" id="{515CEA9B-69CA-EE24-37E0-227A78822F87}"/>
              </a:ext>
            </a:extLst>
          </p:cNvPr>
          <p:cNvSpPr>
            <a:spLocks noGrp="1"/>
          </p:cNvSpPr>
          <p:nvPr>
            <p:ph type="pic" sz="quarter" idx="15" hasCustomPrompt="1"/>
          </p:nvPr>
        </p:nvSpPr>
        <p:spPr>
          <a:xfrm>
            <a:off x="1227419" y="3650615"/>
            <a:ext cx="1452281" cy="2008460"/>
          </a:xfrm>
        </p:spPr>
        <p:txBody>
          <a:bodyPr/>
          <a:lstStyle>
            <a:lvl1pPr>
              <a:defRPr/>
            </a:lvl1pPr>
          </a:lstStyle>
          <a:p>
            <a:r>
              <a:rPr lang="tr-TR" dirty="0"/>
              <a:t>Resim ekleyiniz</a:t>
            </a:r>
          </a:p>
        </p:txBody>
      </p:sp>
      <p:sp>
        <p:nvSpPr>
          <p:cNvPr id="24" name="Text Placeholder 16">
            <a:extLst>
              <a:ext uri="{FF2B5EF4-FFF2-40B4-BE49-F238E27FC236}">
                <a16:creationId xmlns:a16="http://schemas.microsoft.com/office/drawing/2014/main" id="{CCA753CD-9636-50B5-F337-D84B921DAE40}"/>
              </a:ext>
            </a:extLst>
          </p:cNvPr>
          <p:cNvSpPr>
            <a:spLocks noGrp="1"/>
          </p:cNvSpPr>
          <p:nvPr>
            <p:ph type="body" sz="quarter" idx="16" hasCustomPrompt="1"/>
          </p:nvPr>
        </p:nvSpPr>
        <p:spPr>
          <a:xfrm>
            <a:off x="903002" y="5677622"/>
            <a:ext cx="2159748" cy="404658"/>
          </a:xfrm>
        </p:spPr>
        <p:txBody>
          <a:bodyPr>
            <a:normAutofit/>
          </a:bodyPr>
          <a:lstStyle>
            <a:lvl1pPr marL="0" indent="0" algn="ctr">
              <a:lnSpc>
                <a:spcPct val="100000"/>
              </a:lnSpc>
              <a:spcBef>
                <a:spcPts val="0"/>
              </a:spcBef>
              <a:buNone/>
              <a:defRPr sz="1200" b="1"/>
            </a:lvl1pPr>
            <a:lvl2pPr>
              <a:defRPr sz="1200"/>
            </a:lvl2pPr>
            <a:lvl3pPr>
              <a:defRPr sz="1200"/>
            </a:lvl3pPr>
            <a:lvl4pPr>
              <a:defRPr sz="1200"/>
            </a:lvl4pPr>
            <a:lvl5pPr>
              <a:defRPr sz="1200"/>
            </a:lvl5pPr>
          </a:lstStyle>
          <a:p>
            <a:pPr lvl="0"/>
            <a:r>
              <a:rPr lang="tr-TR" dirty="0"/>
              <a:t>Ad Soyad (Dekan Yardımcı)</a:t>
            </a:r>
          </a:p>
        </p:txBody>
      </p:sp>
      <p:sp>
        <p:nvSpPr>
          <p:cNvPr id="27" name="Freeform: Shape 26">
            <a:extLst>
              <a:ext uri="{FF2B5EF4-FFF2-40B4-BE49-F238E27FC236}">
                <a16:creationId xmlns:a16="http://schemas.microsoft.com/office/drawing/2014/main" id="{82E1F4A0-7C7C-8899-DCDC-39267D5F630E}"/>
              </a:ext>
            </a:extLst>
          </p:cNvPr>
          <p:cNvSpPr/>
          <p:nvPr userDrawn="1"/>
        </p:nvSpPr>
        <p:spPr>
          <a:xfrm>
            <a:off x="4189592" y="5642257"/>
            <a:ext cx="2213544" cy="404658"/>
          </a:xfrm>
          <a:custGeom>
            <a:avLst/>
            <a:gdLst>
              <a:gd name="connsiteX0" fmla="*/ 0 w 4674474"/>
              <a:gd name="connsiteY0" fmla="*/ 0 h 2372430"/>
              <a:gd name="connsiteX1" fmla="*/ 4674474 w 4674474"/>
              <a:gd name="connsiteY1" fmla="*/ 0 h 2372430"/>
              <a:gd name="connsiteX2" fmla="*/ 4674474 w 4674474"/>
              <a:gd name="connsiteY2" fmla="*/ 2372430 h 2372430"/>
              <a:gd name="connsiteX3" fmla="*/ 0 w 4674474"/>
              <a:gd name="connsiteY3" fmla="*/ 2372430 h 2372430"/>
              <a:gd name="connsiteX4" fmla="*/ 0 w 4674474"/>
              <a:gd name="connsiteY4" fmla="*/ 0 h 23724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4474" h="2372430">
                <a:moveTo>
                  <a:pt x="0" y="0"/>
                </a:moveTo>
                <a:lnTo>
                  <a:pt x="4674474" y="0"/>
                </a:lnTo>
                <a:lnTo>
                  <a:pt x="4674474" y="2372430"/>
                </a:lnTo>
                <a:lnTo>
                  <a:pt x="0" y="2372430"/>
                </a:lnTo>
                <a:lnTo>
                  <a:pt x="0" y="0"/>
                </a:lnTo>
                <a:close/>
              </a:path>
            </a:pathLst>
          </a:custGeom>
          <a:solidFill>
            <a:schemeClr val="accent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04973" tIns="41275" rIns="41275" bIns="41275" numCol="1" spcCol="1270" anchor="ctr" anchorCtr="0">
            <a:noAutofit/>
          </a:bodyPr>
          <a:lstStyle/>
          <a:p>
            <a:pPr marL="0" lvl="0" indent="0" algn="ctr" defTabSz="2889250">
              <a:lnSpc>
                <a:spcPct val="90000"/>
              </a:lnSpc>
              <a:spcBef>
                <a:spcPct val="0"/>
              </a:spcBef>
              <a:spcAft>
                <a:spcPct val="35000"/>
              </a:spcAft>
              <a:buNone/>
            </a:pPr>
            <a:endParaRPr lang="tr-TR" sz="1200" kern="1200" dirty="0">
              <a:solidFill>
                <a:schemeClr val="tx1"/>
              </a:solidFill>
            </a:endParaRPr>
          </a:p>
        </p:txBody>
      </p:sp>
      <p:sp>
        <p:nvSpPr>
          <p:cNvPr id="28" name="Rectangle 27">
            <a:extLst>
              <a:ext uri="{FF2B5EF4-FFF2-40B4-BE49-F238E27FC236}">
                <a16:creationId xmlns:a16="http://schemas.microsoft.com/office/drawing/2014/main" id="{56FC9082-5B64-D921-4B6C-8EE62C14E132}"/>
              </a:ext>
            </a:extLst>
          </p:cNvPr>
          <p:cNvSpPr>
            <a:spLocks noChangeAspect="1"/>
          </p:cNvSpPr>
          <p:nvPr userDrawn="1"/>
        </p:nvSpPr>
        <p:spPr>
          <a:xfrm>
            <a:off x="4551826" y="3628106"/>
            <a:ext cx="1489075" cy="2014150"/>
          </a:xfrm>
          <a:prstGeom prst="rect">
            <a:avLst/>
          </a:prstGeom>
          <a:solidFill>
            <a:schemeClr val="accent1">
              <a:tint val="50000"/>
              <a:hueOff val="0"/>
              <a:satOff val="0"/>
              <a:lumOff val="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wrap="none"/>
          <a:lstStyle/>
          <a:p>
            <a:endParaRPr lang="tr-TR" dirty="0"/>
          </a:p>
        </p:txBody>
      </p:sp>
      <p:sp>
        <p:nvSpPr>
          <p:cNvPr id="29" name="Freeform: Shape 28">
            <a:extLst>
              <a:ext uri="{FF2B5EF4-FFF2-40B4-BE49-F238E27FC236}">
                <a16:creationId xmlns:a16="http://schemas.microsoft.com/office/drawing/2014/main" id="{79581952-53C9-2848-D9CB-0083DB10890E}"/>
              </a:ext>
            </a:extLst>
          </p:cNvPr>
          <p:cNvSpPr/>
          <p:nvPr userDrawn="1"/>
        </p:nvSpPr>
        <p:spPr>
          <a:xfrm>
            <a:off x="7529978" y="5652066"/>
            <a:ext cx="2213544" cy="404658"/>
          </a:xfrm>
          <a:custGeom>
            <a:avLst/>
            <a:gdLst>
              <a:gd name="connsiteX0" fmla="*/ 0 w 4674474"/>
              <a:gd name="connsiteY0" fmla="*/ 0 h 2372430"/>
              <a:gd name="connsiteX1" fmla="*/ 4674474 w 4674474"/>
              <a:gd name="connsiteY1" fmla="*/ 0 h 2372430"/>
              <a:gd name="connsiteX2" fmla="*/ 4674474 w 4674474"/>
              <a:gd name="connsiteY2" fmla="*/ 2372430 h 2372430"/>
              <a:gd name="connsiteX3" fmla="*/ 0 w 4674474"/>
              <a:gd name="connsiteY3" fmla="*/ 2372430 h 2372430"/>
              <a:gd name="connsiteX4" fmla="*/ 0 w 4674474"/>
              <a:gd name="connsiteY4" fmla="*/ 0 h 23724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4474" h="2372430">
                <a:moveTo>
                  <a:pt x="0" y="0"/>
                </a:moveTo>
                <a:lnTo>
                  <a:pt x="4674474" y="0"/>
                </a:lnTo>
                <a:lnTo>
                  <a:pt x="4674474" y="2372430"/>
                </a:lnTo>
                <a:lnTo>
                  <a:pt x="0" y="2372430"/>
                </a:lnTo>
                <a:lnTo>
                  <a:pt x="0" y="0"/>
                </a:lnTo>
                <a:close/>
              </a:path>
            </a:pathLst>
          </a:custGeom>
          <a:solidFill>
            <a:srgbClr val="7030A0"/>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04973" tIns="41275" rIns="41275" bIns="41275" numCol="1" spcCol="1270" anchor="ctr" anchorCtr="0">
            <a:noAutofit/>
          </a:bodyPr>
          <a:lstStyle/>
          <a:p>
            <a:pPr marL="0" lvl="0" indent="0" algn="ctr" defTabSz="2889250">
              <a:lnSpc>
                <a:spcPct val="90000"/>
              </a:lnSpc>
              <a:spcBef>
                <a:spcPct val="0"/>
              </a:spcBef>
              <a:spcAft>
                <a:spcPct val="35000"/>
              </a:spcAft>
              <a:buNone/>
            </a:pPr>
            <a:endParaRPr lang="tr-TR" sz="1200" kern="1200" dirty="0">
              <a:solidFill>
                <a:schemeClr val="tx1"/>
              </a:solidFill>
            </a:endParaRPr>
          </a:p>
        </p:txBody>
      </p:sp>
      <p:sp>
        <p:nvSpPr>
          <p:cNvPr id="30" name="Rectangle 29">
            <a:extLst>
              <a:ext uri="{FF2B5EF4-FFF2-40B4-BE49-F238E27FC236}">
                <a16:creationId xmlns:a16="http://schemas.microsoft.com/office/drawing/2014/main" id="{2455CDC7-E362-78F1-ABC6-8DC057371DCC}"/>
              </a:ext>
            </a:extLst>
          </p:cNvPr>
          <p:cNvSpPr>
            <a:spLocks noChangeAspect="1"/>
          </p:cNvSpPr>
          <p:nvPr userDrawn="1"/>
        </p:nvSpPr>
        <p:spPr>
          <a:xfrm>
            <a:off x="7892212" y="3637915"/>
            <a:ext cx="1489075" cy="2014150"/>
          </a:xfrm>
          <a:prstGeom prst="rect">
            <a:avLst/>
          </a:prstGeom>
          <a:solidFill>
            <a:schemeClr val="accent1">
              <a:tint val="50000"/>
              <a:hueOff val="0"/>
              <a:satOff val="0"/>
              <a:lumOff val="0"/>
            </a:schemeClr>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wrap="none"/>
          <a:lstStyle/>
          <a:p>
            <a:endParaRPr lang="tr-TR" dirty="0"/>
          </a:p>
        </p:txBody>
      </p:sp>
      <p:sp>
        <p:nvSpPr>
          <p:cNvPr id="31" name="Picture Placeholder 18">
            <a:extLst>
              <a:ext uri="{FF2B5EF4-FFF2-40B4-BE49-F238E27FC236}">
                <a16:creationId xmlns:a16="http://schemas.microsoft.com/office/drawing/2014/main" id="{AE3CE188-D0B5-266E-FFE9-8352C510734A}"/>
              </a:ext>
            </a:extLst>
          </p:cNvPr>
          <p:cNvSpPr>
            <a:spLocks noGrp="1"/>
          </p:cNvSpPr>
          <p:nvPr>
            <p:ph type="pic" sz="quarter" idx="19" hasCustomPrompt="1"/>
          </p:nvPr>
        </p:nvSpPr>
        <p:spPr>
          <a:xfrm>
            <a:off x="4551362" y="3643605"/>
            <a:ext cx="1452281" cy="2008460"/>
          </a:xfrm>
        </p:spPr>
        <p:txBody>
          <a:bodyPr/>
          <a:lstStyle>
            <a:lvl1pPr>
              <a:defRPr/>
            </a:lvl1pPr>
          </a:lstStyle>
          <a:p>
            <a:r>
              <a:rPr lang="tr-TR" dirty="0"/>
              <a:t>Resim ekleyiniz</a:t>
            </a:r>
          </a:p>
        </p:txBody>
      </p:sp>
      <p:sp>
        <p:nvSpPr>
          <p:cNvPr id="32" name="Text Placeholder 16">
            <a:extLst>
              <a:ext uri="{FF2B5EF4-FFF2-40B4-BE49-F238E27FC236}">
                <a16:creationId xmlns:a16="http://schemas.microsoft.com/office/drawing/2014/main" id="{2A99479B-C304-B828-C831-1F64997B4592}"/>
              </a:ext>
            </a:extLst>
          </p:cNvPr>
          <p:cNvSpPr>
            <a:spLocks noGrp="1"/>
          </p:cNvSpPr>
          <p:nvPr>
            <p:ph type="body" sz="quarter" idx="20" hasCustomPrompt="1"/>
          </p:nvPr>
        </p:nvSpPr>
        <p:spPr>
          <a:xfrm>
            <a:off x="4242924" y="5652065"/>
            <a:ext cx="2159748" cy="404658"/>
          </a:xfrm>
        </p:spPr>
        <p:txBody>
          <a:bodyPr>
            <a:normAutofit/>
          </a:bodyPr>
          <a:lstStyle>
            <a:lvl1pPr marL="0" indent="0" algn="ctr">
              <a:lnSpc>
                <a:spcPct val="100000"/>
              </a:lnSpc>
              <a:spcBef>
                <a:spcPts val="0"/>
              </a:spcBef>
              <a:buNone/>
              <a:defRPr sz="1200" b="1"/>
            </a:lvl1pPr>
            <a:lvl2pPr>
              <a:defRPr sz="1200"/>
            </a:lvl2pPr>
            <a:lvl3pPr>
              <a:defRPr sz="1200"/>
            </a:lvl3pPr>
            <a:lvl4pPr>
              <a:defRPr sz="1200"/>
            </a:lvl4pPr>
            <a:lvl5pPr>
              <a:defRPr sz="1200"/>
            </a:lvl5pPr>
          </a:lstStyle>
          <a:p>
            <a:pPr lvl="0"/>
            <a:r>
              <a:rPr lang="tr-TR" dirty="0"/>
              <a:t>Ad Soyad (Dekan Yardımcı)</a:t>
            </a:r>
          </a:p>
        </p:txBody>
      </p:sp>
      <p:sp>
        <p:nvSpPr>
          <p:cNvPr id="33" name="Picture Placeholder 18">
            <a:extLst>
              <a:ext uri="{FF2B5EF4-FFF2-40B4-BE49-F238E27FC236}">
                <a16:creationId xmlns:a16="http://schemas.microsoft.com/office/drawing/2014/main" id="{C9377410-F1B0-DA3F-2066-A9FFE09A37D3}"/>
              </a:ext>
            </a:extLst>
          </p:cNvPr>
          <p:cNvSpPr>
            <a:spLocks noGrp="1"/>
          </p:cNvSpPr>
          <p:nvPr>
            <p:ph type="pic" sz="quarter" idx="21" hasCustomPrompt="1"/>
          </p:nvPr>
        </p:nvSpPr>
        <p:spPr>
          <a:xfrm>
            <a:off x="7891284" y="3643040"/>
            <a:ext cx="1452281" cy="2008460"/>
          </a:xfrm>
        </p:spPr>
        <p:txBody>
          <a:bodyPr/>
          <a:lstStyle>
            <a:lvl1pPr>
              <a:defRPr/>
            </a:lvl1pPr>
          </a:lstStyle>
          <a:p>
            <a:r>
              <a:rPr lang="tr-TR" dirty="0"/>
              <a:t>Resim ekleyiniz</a:t>
            </a:r>
          </a:p>
        </p:txBody>
      </p:sp>
      <p:sp>
        <p:nvSpPr>
          <p:cNvPr id="34" name="Text Placeholder 16">
            <a:extLst>
              <a:ext uri="{FF2B5EF4-FFF2-40B4-BE49-F238E27FC236}">
                <a16:creationId xmlns:a16="http://schemas.microsoft.com/office/drawing/2014/main" id="{A2DDAA7F-E187-498D-D0C7-152856664046}"/>
              </a:ext>
            </a:extLst>
          </p:cNvPr>
          <p:cNvSpPr>
            <a:spLocks noGrp="1"/>
          </p:cNvSpPr>
          <p:nvPr>
            <p:ph type="body" sz="quarter" idx="22" hasCustomPrompt="1"/>
          </p:nvPr>
        </p:nvSpPr>
        <p:spPr>
          <a:xfrm>
            <a:off x="7582846" y="5651500"/>
            <a:ext cx="2159748" cy="404658"/>
          </a:xfrm>
        </p:spPr>
        <p:txBody>
          <a:bodyPr>
            <a:normAutofit/>
          </a:bodyPr>
          <a:lstStyle>
            <a:lvl1pPr marL="0" indent="0" algn="ctr">
              <a:lnSpc>
                <a:spcPct val="100000"/>
              </a:lnSpc>
              <a:spcBef>
                <a:spcPts val="0"/>
              </a:spcBef>
              <a:buNone/>
              <a:defRPr sz="1200" b="1">
                <a:solidFill>
                  <a:schemeClr val="bg1"/>
                </a:solidFill>
              </a:defRPr>
            </a:lvl1pPr>
            <a:lvl2pPr>
              <a:defRPr sz="1200"/>
            </a:lvl2pPr>
            <a:lvl3pPr>
              <a:defRPr sz="1200"/>
            </a:lvl3pPr>
            <a:lvl4pPr>
              <a:defRPr sz="1200"/>
            </a:lvl4pPr>
            <a:lvl5pPr>
              <a:defRPr sz="1200"/>
            </a:lvl5pPr>
          </a:lstStyle>
          <a:p>
            <a:pPr lvl="0"/>
            <a:r>
              <a:rPr lang="tr-TR" dirty="0"/>
              <a:t>Ad Soyad (Fakülte Sekreteri)</a:t>
            </a:r>
          </a:p>
        </p:txBody>
      </p:sp>
      <p:cxnSp>
        <p:nvCxnSpPr>
          <p:cNvPr id="36" name="Connector: Elbow 35">
            <a:extLst>
              <a:ext uri="{FF2B5EF4-FFF2-40B4-BE49-F238E27FC236}">
                <a16:creationId xmlns:a16="http://schemas.microsoft.com/office/drawing/2014/main" id="{1EC2A9CE-13AB-A9B1-6BB3-159C1E5606B9}"/>
              </a:ext>
            </a:extLst>
          </p:cNvPr>
          <p:cNvCxnSpPr>
            <a:stCxn id="17" idx="1"/>
            <a:endCxn id="23" idx="0"/>
          </p:cNvCxnSpPr>
          <p:nvPr userDrawn="1"/>
        </p:nvCxnSpPr>
        <p:spPr>
          <a:xfrm rot="10800000" flipV="1">
            <a:off x="1953561" y="3300141"/>
            <a:ext cx="2243939" cy="350474"/>
          </a:xfrm>
          <a:prstGeom prst="bentConnector2">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1CAD0E2E-ABC0-AB7B-78BB-C382DD7BA892}"/>
              </a:ext>
            </a:extLst>
          </p:cNvPr>
          <p:cNvCxnSpPr>
            <a:stCxn id="17" idx="3"/>
            <a:endCxn id="33" idx="0"/>
          </p:cNvCxnSpPr>
          <p:nvPr userDrawn="1"/>
        </p:nvCxnSpPr>
        <p:spPr>
          <a:xfrm>
            <a:off x="6357247" y="3300141"/>
            <a:ext cx="2260178" cy="342899"/>
          </a:xfrm>
          <a:prstGeom prst="bentConnector2">
            <a:avLst/>
          </a:prstGeom>
          <a:ln>
            <a:prstDash val="dash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83D98A2-E5DD-2270-021B-D646862CDA4D}"/>
              </a:ext>
            </a:extLst>
          </p:cNvPr>
          <p:cNvCxnSpPr>
            <a:cxnSpLocks/>
            <a:stCxn id="17" idx="2"/>
            <a:endCxn id="31" idx="0"/>
          </p:cNvCxnSpPr>
          <p:nvPr userDrawn="1"/>
        </p:nvCxnSpPr>
        <p:spPr>
          <a:xfrm>
            <a:off x="5277373" y="3490192"/>
            <a:ext cx="130" cy="153413"/>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614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EC9E-C025-B5A8-B393-8ECC0C63F61F}"/>
              </a:ext>
            </a:extLst>
          </p:cNvPr>
          <p:cNvSpPr>
            <a:spLocks noGrp="1"/>
          </p:cNvSpPr>
          <p:nvPr>
            <p:ph type="title" hasCustomPrompt="1"/>
          </p:nvPr>
        </p:nvSpPr>
        <p:spPr>
          <a:xfrm>
            <a:off x="1600200" y="520700"/>
            <a:ext cx="9753600" cy="571500"/>
          </a:xfrm>
        </p:spPr>
        <p:txBody>
          <a:bodyPr>
            <a:normAutofit/>
          </a:bodyPr>
          <a:lstStyle>
            <a:lvl1pPr>
              <a:defRPr sz="2200" b="1"/>
            </a:lvl1pPr>
          </a:lstStyle>
          <a:p>
            <a:r>
              <a:rPr lang="tr-TR" dirty="0"/>
              <a:t>Bölüm Adını Giriniz</a:t>
            </a:r>
          </a:p>
        </p:txBody>
      </p:sp>
      <p:sp>
        <p:nvSpPr>
          <p:cNvPr id="3" name="Date Placeholder 2">
            <a:extLst>
              <a:ext uri="{FF2B5EF4-FFF2-40B4-BE49-F238E27FC236}">
                <a16:creationId xmlns:a16="http://schemas.microsoft.com/office/drawing/2014/main" id="{5C1BE0CC-7CCD-4147-530D-0CE4AF4A5B6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a:extLst>
              <a:ext uri="{FF2B5EF4-FFF2-40B4-BE49-F238E27FC236}">
                <a16:creationId xmlns:a16="http://schemas.microsoft.com/office/drawing/2014/main" id="{D33DAF8F-8AD9-FEE2-3609-ECCFC41579D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71564CCE-F816-5827-1BA5-596AB8D1453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Metin Yer Tutucusu 2">
            <a:extLst>
              <a:ext uri="{FF2B5EF4-FFF2-40B4-BE49-F238E27FC236}">
                <a16:creationId xmlns:a16="http://schemas.microsoft.com/office/drawing/2014/main" id="{7FE6A1BB-6F5B-2BD5-F9EB-7CC965E8C2BA}"/>
              </a:ext>
            </a:extLst>
          </p:cNvPr>
          <p:cNvSpPr>
            <a:spLocks noGrp="1"/>
          </p:cNvSpPr>
          <p:nvPr>
            <p:ph idx="1"/>
          </p:nvPr>
        </p:nvSpPr>
        <p:spPr>
          <a:xfrm>
            <a:off x="977080" y="1213945"/>
            <a:ext cx="10376719" cy="4782197"/>
          </a:xfrm>
          <a:prstGeom prst="rect">
            <a:avLst/>
          </a:prstGeom>
        </p:spPr>
        <p:txBody>
          <a:bodyPr vert="horz" lIns="91440" tIns="45720" rIns="91440" bIns="45720" rtlCol="0">
            <a:normAutofit/>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Tree>
    <p:extLst>
      <p:ext uri="{BB962C8B-B14F-4D97-AF65-F5344CB8AC3E}">
        <p14:creationId xmlns:p14="http://schemas.microsoft.com/office/powerpoint/2010/main" val="3677042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528832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a:xfrm>
            <a:off x="1527858" y="365126"/>
            <a:ext cx="7384648" cy="931240"/>
          </a:xfrm>
        </p:spPr>
        <p:txBody>
          <a:bodyPr>
            <a:normAutofit/>
          </a:bodyPr>
          <a:lstStyle>
            <a:lvl1pPr>
              <a:defRPr sz="2800" b="1"/>
            </a:lvl1pPr>
          </a:lstStyle>
          <a:p>
            <a:r>
              <a:rPr lang="tr-TR" dirty="0"/>
              <a:t>Asıl başlık stili için tıklatın</a:t>
            </a:r>
          </a:p>
        </p:txBody>
      </p:sp>
      <p:sp>
        <p:nvSpPr>
          <p:cNvPr id="3" name="İçerik Yer Tutucusu 2"/>
          <p:cNvSpPr>
            <a:spLocks noGrp="1"/>
          </p:cNvSpPr>
          <p:nvPr>
            <p:ph idx="1"/>
          </p:nvPr>
        </p:nvSpPr>
        <p:spPr>
          <a:xfrm>
            <a:off x="838200" y="1388963"/>
            <a:ext cx="6558023" cy="2257426"/>
          </a:xfrm>
        </p:spPr>
        <p:txBody>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Picture Placeholder 7">
            <a:extLst>
              <a:ext uri="{FF2B5EF4-FFF2-40B4-BE49-F238E27FC236}">
                <a16:creationId xmlns:a16="http://schemas.microsoft.com/office/drawing/2014/main" id="{374D9B14-7015-ADBC-A90D-AD5DF240DB89}"/>
              </a:ext>
            </a:extLst>
          </p:cNvPr>
          <p:cNvSpPr>
            <a:spLocks noGrp="1"/>
          </p:cNvSpPr>
          <p:nvPr>
            <p:ph type="pic" sz="quarter" idx="13"/>
          </p:nvPr>
        </p:nvSpPr>
        <p:spPr>
          <a:xfrm>
            <a:off x="7500938" y="1389063"/>
            <a:ext cx="4548187" cy="2257425"/>
          </a:xfrm>
        </p:spPr>
        <p:txBody>
          <a:bodyPr/>
          <a:lstStyle/>
          <a:p>
            <a:endParaRPr lang="tr-TR"/>
          </a:p>
        </p:txBody>
      </p:sp>
      <p:sp>
        <p:nvSpPr>
          <p:cNvPr id="9" name="Picture Placeholder 7">
            <a:extLst>
              <a:ext uri="{FF2B5EF4-FFF2-40B4-BE49-F238E27FC236}">
                <a16:creationId xmlns:a16="http://schemas.microsoft.com/office/drawing/2014/main" id="{1C8E58E9-D56D-D03A-35DC-FEC4509EF57B}"/>
              </a:ext>
            </a:extLst>
          </p:cNvPr>
          <p:cNvSpPr>
            <a:spLocks noGrp="1"/>
          </p:cNvSpPr>
          <p:nvPr>
            <p:ph type="pic" sz="quarter" idx="14"/>
          </p:nvPr>
        </p:nvSpPr>
        <p:spPr>
          <a:xfrm>
            <a:off x="7500938" y="3718830"/>
            <a:ext cx="4548187" cy="2257425"/>
          </a:xfrm>
        </p:spPr>
        <p:txBody>
          <a:bodyPr/>
          <a:lstStyle/>
          <a:p>
            <a:endParaRPr lang="tr-TR"/>
          </a:p>
        </p:txBody>
      </p:sp>
      <p:sp>
        <p:nvSpPr>
          <p:cNvPr id="10" name="İçerik Yer Tutucusu 2">
            <a:extLst>
              <a:ext uri="{FF2B5EF4-FFF2-40B4-BE49-F238E27FC236}">
                <a16:creationId xmlns:a16="http://schemas.microsoft.com/office/drawing/2014/main" id="{A5E6595E-2D1F-8D21-E35E-EFBF20D5D668}"/>
              </a:ext>
            </a:extLst>
          </p:cNvPr>
          <p:cNvSpPr>
            <a:spLocks noGrp="1"/>
          </p:cNvSpPr>
          <p:nvPr>
            <p:ph idx="15"/>
          </p:nvPr>
        </p:nvSpPr>
        <p:spPr>
          <a:xfrm>
            <a:off x="838199" y="3718829"/>
            <a:ext cx="6558023" cy="2257426"/>
          </a:xfrm>
        </p:spPr>
        <p:txBody>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Tree>
    <p:extLst>
      <p:ext uri="{BB962C8B-B14F-4D97-AF65-F5344CB8AC3E}">
        <p14:creationId xmlns:p14="http://schemas.microsoft.com/office/powerpoint/2010/main" val="2610668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119931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623679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Altbilgi Yer Tutucusu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ayt Numarası Yer Tutucusu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059105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Altbilgi Yer Tutucusu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ayt Numarası Yer Tutucusu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042637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0662BFA-4C2C-4A38-AADE-FD7585A05BA6}" type="datetimeFigureOut">
              <a:rPr lang="tr-TR" smtClean="0"/>
              <a:t>30.03.2026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37174915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Altbilgi Yer Tutucusu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ayt Numarası Yer Tutucusu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185622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878149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275245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0113626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4312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B0662BFA-4C2C-4A38-AADE-FD7585A05BA6}" type="datetimeFigureOut">
              <a:rPr lang="tr-TR" smtClean="0"/>
              <a:t>30.03.2026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472014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B0662BFA-4C2C-4A38-AADE-FD7585A05BA6}" type="datetimeFigureOut">
              <a:rPr lang="tr-TR" smtClean="0"/>
              <a:t>30.03.2026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3419300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B0662BFA-4C2C-4A38-AADE-FD7585A05BA6}" type="datetimeFigureOut">
              <a:rPr lang="tr-TR" smtClean="0"/>
              <a:t>30.03.2026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953205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B0662BFA-4C2C-4A38-AADE-FD7585A05BA6}" type="datetimeFigureOut">
              <a:rPr lang="tr-TR" smtClean="0"/>
              <a:t>30.03.2026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3800408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0662BFA-4C2C-4A38-AADE-FD7585A05BA6}" type="datetimeFigureOut">
              <a:rPr lang="tr-TR" smtClean="0"/>
              <a:t>30.03.2026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251500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B0662BFA-4C2C-4A38-AADE-FD7585A05BA6}" type="datetimeFigureOut">
              <a:rPr lang="tr-TR" smtClean="0"/>
              <a:t>30.03.2026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3110442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B0662BFA-4C2C-4A38-AADE-FD7585A05BA6}" type="datetimeFigureOut">
              <a:rPr lang="tr-TR" smtClean="0"/>
              <a:t>30.03.2026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59628E-6A3A-413A-86BA-B583F14BAED6}" type="slidenum">
              <a:rPr lang="tr-TR" smtClean="0"/>
              <a:t>‹#›</a:t>
            </a:fld>
            <a:endParaRPr lang="tr-TR"/>
          </a:p>
        </p:txBody>
      </p:sp>
    </p:spTree>
    <p:extLst>
      <p:ext uri="{BB962C8B-B14F-4D97-AF65-F5344CB8AC3E}">
        <p14:creationId xmlns:p14="http://schemas.microsoft.com/office/powerpoint/2010/main" val="424537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662BFA-4C2C-4A38-AADE-FD7585A05BA6}" type="datetimeFigureOut">
              <a:rPr lang="tr-TR" smtClean="0"/>
              <a:t>30.03.2026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59628E-6A3A-413A-86BA-B583F14BAED6}" type="slidenum">
              <a:rPr lang="tr-TR" smtClean="0"/>
              <a:t>‹#›</a:t>
            </a:fld>
            <a:endParaRPr lang="tr-TR"/>
          </a:p>
        </p:txBody>
      </p:sp>
    </p:spTree>
    <p:extLst>
      <p:ext uri="{BB962C8B-B14F-4D97-AF65-F5344CB8AC3E}">
        <p14:creationId xmlns:p14="http://schemas.microsoft.com/office/powerpoint/2010/main" val="3746538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C6F7165-3F3F-4AEF-90AD-61FBA5020117}" type="datetimeFigureOut">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30.03.2026</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3BF8EA4-8A69-4270-8123-1D095C65A064}" type="slidenum">
              <a:rPr kumimoji="0" lang="tr-TR"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6197956"/>
      </p:ext>
    </p:extLst>
  </p:cSld>
  <p:clrMap bg1="lt1" tx1="dk1" bg2="lt2" tx2="dk2" accent1="accent1" accent2="accent2" accent3="accent3" accent4="accent4" accent5="accent5" accent6="accent6" hlink="hlink" folHlink="folHlink"/>
  <p:sldLayoutIdLst>
    <p:sldLayoutId id="2147483686" r:id="rId1"/>
    <p:sldLayoutId id="2147483684"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comments" Target="../comments/comment1.xml"/><Relationship Id="rId2" Type="http://schemas.openxmlformats.org/officeDocument/2006/relationships/diagramData" Target="../diagrams/data2.xml"/><Relationship Id="rId1" Type="http://schemas.openxmlformats.org/officeDocument/2006/relationships/slideLayout" Target="../slideLayouts/slideLayout1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0" y="3522284"/>
            <a:ext cx="12192000" cy="1323439"/>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3200" b="1" noProof="0" dirty="0">
                <a:solidFill>
                  <a:prstClr val="black">
                    <a:lumMod val="85000"/>
                    <a:lumOff val="15000"/>
                  </a:prstClr>
                </a:solidFill>
                <a:latin typeface="Times New Roman" panose="02020603050405020304" pitchFamily="18" charset="0"/>
                <a:cs typeface="Times New Roman" panose="02020603050405020304" pitchFamily="18" charset="0"/>
              </a:rPr>
              <a:t>         </a:t>
            </a:r>
            <a:r>
              <a:rPr lang="tr-TR" sz="4000" b="1" noProof="0" dirty="0" smtClean="0">
                <a:solidFill>
                  <a:prstClr val="black">
                    <a:lumMod val="85000"/>
                    <a:lumOff val="15000"/>
                  </a:prstClr>
                </a:solidFill>
                <a:cs typeface="Times New Roman" panose="02020603050405020304" pitchFamily="18" charset="0"/>
              </a:rPr>
              <a:t>TÜRKÇE DİL ÖĞRETİMİ UYGULAMA </a:t>
            </a:r>
            <a:r>
              <a:rPr lang="tr-TR" sz="4000" b="1" noProof="0" smtClean="0">
                <a:solidFill>
                  <a:prstClr val="black">
                    <a:lumMod val="85000"/>
                    <a:lumOff val="15000"/>
                  </a:prstClr>
                </a:solidFill>
                <a:cs typeface="Times New Roman" panose="02020603050405020304" pitchFamily="18" charset="0"/>
              </a:rPr>
              <a:t>VE ARAŞTIRMA MERKEZİ</a:t>
            </a:r>
            <a:endParaRPr kumimoji="0" lang="tr-TR" sz="4000" b="1" i="0" u="none" strike="noStrike" kern="1200" cap="none" spc="0" normalizeH="0" baseline="0" noProof="0" dirty="0">
              <a:ln>
                <a:noFill/>
              </a:ln>
              <a:solidFill>
                <a:prstClr val="black">
                  <a:lumMod val="85000"/>
                  <a:lumOff val="15000"/>
                </a:prstClr>
              </a:solidFill>
              <a:effectLst/>
              <a:uLnTx/>
              <a:uFillTx/>
              <a:cs typeface="Times New Roman" panose="02020603050405020304" pitchFamily="18" charset="0"/>
            </a:endParaRPr>
          </a:p>
        </p:txBody>
      </p:sp>
      <p:sp>
        <p:nvSpPr>
          <p:cNvPr id="7" name="Dikdörtgen 6"/>
          <p:cNvSpPr/>
          <p:nvPr/>
        </p:nvSpPr>
        <p:spPr>
          <a:xfrm>
            <a:off x="3784803" y="4687372"/>
            <a:ext cx="4007251" cy="954107"/>
          </a:xfrm>
          <a:prstGeom prst="rect">
            <a:avLst/>
          </a:prstGeom>
        </p:spPr>
        <p:txBody>
          <a:bodyPr wrap="none">
            <a:spAutoFit/>
          </a:bodyPr>
          <a:lstStyle/>
          <a:p>
            <a:r>
              <a:rPr lang="tr-TR" sz="2800" b="1" dirty="0">
                <a:solidFill>
                  <a:prstClr val="black">
                    <a:lumMod val="85000"/>
                    <a:lumOff val="15000"/>
                  </a:prstClr>
                </a:solidFill>
                <a:cs typeface="Times New Roman" panose="02020603050405020304" pitchFamily="18" charset="0"/>
              </a:rPr>
              <a:t>2025 Yılı Brifing Toplantısı</a:t>
            </a:r>
          </a:p>
          <a:p>
            <a:pPr algn="ctr"/>
            <a:r>
              <a:rPr lang="tr-TR" sz="2800" b="1" dirty="0" smtClean="0">
                <a:solidFill>
                  <a:prstClr val="black">
                    <a:lumMod val="85000"/>
                    <a:lumOff val="15000"/>
                  </a:prstClr>
                </a:solidFill>
                <a:cs typeface="Times New Roman" panose="02020603050405020304" pitchFamily="18" charset="0"/>
              </a:rPr>
              <a:t>10.03.2026</a:t>
            </a:r>
            <a:endParaRPr lang="tr-TR" sz="2800" dirty="0"/>
          </a:p>
        </p:txBody>
      </p:sp>
    </p:spTree>
    <p:extLst>
      <p:ext uri="{BB962C8B-B14F-4D97-AF65-F5344CB8AC3E}">
        <p14:creationId xmlns:p14="http://schemas.microsoft.com/office/powerpoint/2010/main" val="875607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72B32-2192-99FD-8B5F-7F47FF97521F}"/>
              </a:ext>
            </a:extLst>
          </p:cNvPr>
          <p:cNvSpPr>
            <a:spLocks noGrp="1"/>
          </p:cNvSpPr>
          <p:nvPr>
            <p:ph type="title"/>
          </p:nvPr>
        </p:nvSpPr>
        <p:spPr/>
        <p:txBody>
          <a:bodyPr/>
          <a:lstStyle/>
          <a:p>
            <a:r>
              <a:rPr lang="tr-TR" dirty="0"/>
              <a:t>ULUSLARARASI İŞBİRLİKLERİMİZ</a:t>
            </a:r>
          </a:p>
        </p:txBody>
      </p:sp>
      <p:sp>
        <p:nvSpPr>
          <p:cNvPr id="3" name="Content Placeholder 2">
            <a:extLst>
              <a:ext uri="{FF2B5EF4-FFF2-40B4-BE49-F238E27FC236}">
                <a16:creationId xmlns:a16="http://schemas.microsoft.com/office/drawing/2014/main" id="{D3D48C9C-A27F-1277-576E-ACC338CCB9F7}"/>
              </a:ext>
            </a:extLst>
          </p:cNvPr>
          <p:cNvSpPr>
            <a:spLocks noGrp="1"/>
          </p:cNvSpPr>
          <p:nvPr>
            <p:ph idx="1"/>
          </p:nvPr>
        </p:nvSpPr>
        <p:spPr>
          <a:xfrm>
            <a:off x="838199" y="1388963"/>
            <a:ext cx="9455727" cy="2257426"/>
          </a:xfrm>
        </p:spPr>
        <p:txBody>
          <a:bodyPr/>
          <a:lstStyle/>
          <a:p>
            <a:pPr marL="0" indent="0">
              <a:buNone/>
            </a:pPr>
            <a:endParaRPr lang="tr-TR" dirty="0"/>
          </a:p>
        </p:txBody>
      </p:sp>
    </p:spTree>
    <p:extLst>
      <p:ext uri="{BB962C8B-B14F-4D97-AF65-F5344CB8AC3E}">
        <p14:creationId xmlns:p14="http://schemas.microsoft.com/office/powerpoint/2010/main" val="2623920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F3338-1DED-FC69-4450-7064ADDEC3F0}"/>
              </a:ext>
            </a:extLst>
          </p:cNvPr>
          <p:cNvSpPr>
            <a:spLocks noGrp="1"/>
          </p:cNvSpPr>
          <p:nvPr>
            <p:ph type="title"/>
          </p:nvPr>
        </p:nvSpPr>
        <p:spPr/>
        <p:txBody>
          <a:bodyPr/>
          <a:lstStyle/>
          <a:p>
            <a:r>
              <a:rPr lang="tr-TR" dirty="0"/>
              <a:t>ÖNEMLİ BAŞARILARIMIZ</a:t>
            </a:r>
          </a:p>
        </p:txBody>
      </p:sp>
      <p:sp>
        <p:nvSpPr>
          <p:cNvPr id="3" name="Content Placeholder 2">
            <a:extLst>
              <a:ext uri="{FF2B5EF4-FFF2-40B4-BE49-F238E27FC236}">
                <a16:creationId xmlns:a16="http://schemas.microsoft.com/office/drawing/2014/main" id="{8C3D17C4-F917-FA91-1698-B4A175A55BBB}"/>
              </a:ext>
            </a:extLst>
          </p:cNvPr>
          <p:cNvSpPr>
            <a:spLocks noGrp="1"/>
          </p:cNvSpPr>
          <p:nvPr>
            <p:ph idx="1"/>
          </p:nvPr>
        </p:nvSpPr>
        <p:spPr/>
        <p:txBody>
          <a:bodyPr/>
          <a:lstStyle/>
          <a:p>
            <a:endParaRPr lang="tr-TR" dirty="0"/>
          </a:p>
        </p:txBody>
      </p:sp>
      <p:sp>
        <p:nvSpPr>
          <p:cNvPr id="4" name="Picture Placeholder 3">
            <a:extLst>
              <a:ext uri="{FF2B5EF4-FFF2-40B4-BE49-F238E27FC236}">
                <a16:creationId xmlns:a16="http://schemas.microsoft.com/office/drawing/2014/main" id="{988648DB-0701-B8B2-26D1-E3E3E444F8CE}"/>
              </a:ext>
            </a:extLst>
          </p:cNvPr>
          <p:cNvSpPr>
            <a:spLocks noGrp="1"/>
          </p:cNvSpPr>
          <p:nvPr>
            <p:ph type="pic" sz="quarter" idx="13"/>
          </p:nvPr>
        </p:nvSpPr>
        <p:spPr/>
      </p:sp>
      <p:sp>
        <p:nvSpPr>
          <p:cNvPr id="5" name="Picture Placeholder 4">
            <a:extLst>
              <a:ext uri="{FF2B5EF4-FFF2-40B4-BE49-F238E27FC236}">
                <a16:creationId xmlns:a16="http://schemas.microsoft.com/office/drawing/2014/main" id="{E2B5156F-6B24-E763-C156-CB8EED8A5238}"/>
              </a:ext>
            </a:extLst>
          </p:cNvPr>
          <p:cNvSpPr>
            <a:spLocks noGrp="1"/>
          </p:cNvSpPr>
          <p:nvPr>
            <p:ph type="pic" sz="quarter" idx="14"/>
          </p:nvPr>
        </p:nvSpPr>
        <p:spPr/>
      </p:sp>
      <p:sp>
        <p:nvSpPr>
          <p:cNvPr id="6" name="Content Placeholder 5">
            <a:extLst>
              <a:ext uri="{FF2B5EF4-FFF2-40B4-BE49-F238E27FC236}">
                <a16:creationId xmlns:a16="http://schemas.microsoft.com/office/drawing/2014/main" id="{E624F29E-AF81-97E9-EF5A-81708C47A3D8}"/>
              </a:ext>
            </a:extLst>
          </p:cNvPr>
          <p:cNvSpPr>
            <a:spLocks noGrp="1"/>
          </p:cNvSpPr>
          <p:nvPr>
            <p:ph idx="15"/>
          </p:nvPr>
        </p:nvSpPr>
        <p:spPr/>
        <p:txBody>
          <a:bodyPr/>
          <a:lstStyle/>
          <a:p>
            <a:pPr marL="0" indent="0">
              <a:buNone/>
            </a:pPr>
            <a:endParaRPr lang="tr-TR" dirty="0"/>
          </a:p>
        </p:txBody>
      </p:sp>
    </p:spTree>
    <p:extLst>
      <p:ext uri="{BB962C8B-B14F-4D97-AF65-F5344CB8AC3E}">
        <p14:creationId xmlns:p14="http://schemas.microsoft.com/office/powerpoint/2010/main" val="1728247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A71B5-25FD-645D-7E73-4C9FFA5D8D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9185B3-38CC-DD72-6FF3-09D463A8C1FC}"/>
              </a:ext>
            </a:extLst>
          </p:cNvPr>
          <p:cNvSpPr>
            <a:spLocks noGrp="1"/>
          </p:cNvSpPr>
          <p:nvPr>
            <p:ph type="title"/>
          </p:nvPr>
        </p:nvSpPr>
        <p:spPr/>
        <p:txBody>
          <a:bodyPr/>
          <a:lstStyle/>
          <a:p>
            <a:r>
              <a:rPr lang="tr-TR" dirty="0"/>
              <a:t>BİLİMSEL FAALİYETLERİMİZ</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986590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05528-6231-B904-2C24-1C17376CD2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E566E3-817F-8FDB-706A-5F7D2240E36D}"/>
              </a:ext>
            </a:extLst>
          </p:cNvPr>
          <p:cNvSpPr>
            <a:spLocks noGrp="1"/>
          </p:cNvSpPr>
          <p:nvPr>
            <p:ph type="title"/>
          </p:nvPr>
        </p:nvSpPr>
        <p:spPr/>
        <p:txBody>
          <a:bodyPr/>
          <a:lstStyle/>
          <a:p>
            <a:r>
              <a:rPr lang="tr-TR" dirty="0"/>
              <a:t>BİLİMSEL FAALİYETLERİMİZ</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42671630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FCB6C-3EC1-8FF5-D0D4-23B8C0052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7EEFC7-E20D-ED64-C9E5-DDBC4DB75E13}"/>
              </a:ext>
            </a:extLst>
          </p:cNvPr>
          <p:cNvSpPr>
            <a:spLocks noGrp="1"/>
          </p:cNvSpPr>
          <p:nvPr>
            <p:ph type="title"/>
          </p:nvPr>
        </p:nvSpPr>
        <p:spPr/>
        <p:txBody>
          <a:bodyPr/>
          <a:lstStyle/>
          <a:p>
            <a:r>
              <a:rPr lang="tr-TR" dirty="0"/>
              <a:t>BİLİMSEL FAALİYETLERİMİZ</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0878956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E99D8-4A8B-5A40-4D86-CEF5B24698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DD0F90-9406-AF2D-7175-0DF81627218B}"/>
              </a:ext>
            </a:extLst>
          </p:cNvPr>
          <p:cNvSpPr>
            <a:spLocks noGrp="1"/>
          </p:cNvSpPr>
          <p:nvPr>
            <p:ph type="title"/>
          </p:nvPr>
        </p:nvSpPr>
        <p:spPr/>
        <p:txBody>
          <a:bodyPr/>
          <a:lstStyle/>
          <a:p>
            <a:r>
              <a:rPr lang="tr-TR" dirty="0"/>
              <a:t>BİLİMSEL FAALİYETLERİMİZ</a:t>
            </a: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3467408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FC0A6-6185-FE76-0C51-05174DAFD4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C048DC-E0FA-1914-5F7B-512F396B73D5}"/>
              </a:ext>
            </a:extLst>
          </p:cNvPr>
          <p:cNvSpPr>
            <a:spLocks noGrp="1"/>
          </p:cNvSpPr>
          <p:nvPr>
            <p:ph type="title"/>
          </p:nvPr>
        </p:nvSpPr>
        <p:spPr/>
        <p:txBody>
          <a:bodyPr/>
          <a:lstStyle/>
          <a:p>
            <a:r>
              <a:rPr lang="tr-TR" dirty="0"/>
              <a:t>BİLİMSEL FALİYETLERİMİZ</a:t>
            </a:r>
          </a:p>
        </p:txBody>
      </p:sp>
      <p:graphicFrame>
        <p:nvGraphicFramePr>
          <p:cNvPr id="7" name="Content Placeholder 6">
            <a:extLst>
              <a:ext uri="{FF2B5EF4-FFF2-40B4-BE49-F238E27FC236}">
                <a16:creationId xmlns:a16="http://schemas.microsoft.com/office/drawing/2014/main" id="{8AA8DD13-0072-E95E-8AEE-998F1BD1F34D}"/>
              </a:ext>
            </a:extLst>
          </p:cNvPr>
          <p:cNvGraphicFramePr>
            <a:graphicFrameLocks noGrp="1"/>
          </p:cNvGraphicFramePr>
          <p:nvPr>
            <p:ph idx="1"/>
            <p:extLst>
              <p:ext uri="{D42A27DB-BD31-4B8C-83A1-F6EECF244321}">
                <p14:modId xmlns:p14="http://schemas.microsoft.com/office/powerpoint/2010/main" val="4228438053"/>
              </p:ext>
            </p:extLst>
          </p:nvPr>
        </p:nvGraphicFramePr>
        <p:xfrm>
          <a:off x="1087583" y="1296366"/>
          <a:ext cx="9867900" cy="365760"/>
        </p:xfrm>
        <a:graphic>
          <a:graphicData uri="http://schemas.openxmlformats.org/drawingml/2006/table">
            <a:tbl>
              <a:tblPr firstRow="1" bandRow="1">
                <a:tableStyleId>{5C22544A-7EE6-4342-B048-85BDC9FD1C3A}</a:tableStyleId>
              </a:tblPr>
              <a:tblGrid>
                <a:gridCol w="9867900">
                  <a:extLst>
                    <a:ext uri="{9D8B030D-6E8A-4147-A177-3AD203B41FA5}">
                      <a16:colId xmlns:a16="http://schemas.microsoft.com/office/drawing/2014/main" val="456117717"/>
                    </a:ext>
                  </a:extLst>
                </a:gridCol>
              </a:tblGrid>
              <a:tr h="3214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tr-TR" sz="1800" dirty="0">
                        <a:solidFill>
                          <a:schemeClr val="tx1"/>
                        </a:solidFill>
                        <a:effectLst/>
                        <a:latin typeface="+mn-lt"/>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636367266"/>
                  </a:ext>
                </a:extLst>
              </a:tr>
            </a:tbl>
          </a:graphicData>
        </a:graphic>
      </p:graphicFrame>
    </p:spTree>
    <p:extLst>
      <p:ext uri="{BB962C8B-B14F-4D97-AF65-F5344CB8AC3E}">
        <p14:creationId xmlns:p14="http://schemas.microsoft.com/office/powerpoint/2010/main" val="398185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B1CF-25CE-2144-7684-831CB414EB42}"/>
              </a:ext>
            </a:extLst>
          </p:cNvPr>
          <p:cNvSpPr>
            <a:spLocks noGrp="1"/>
          </p:cNvSpPr>
          <p:nvPr>
            <p:ph type="title"/>
          </p:nvPr>
        </p:nvSpPr>
        <p:spPr/>
        <p:txBody>
          <a:bodyPr/>
          <a:lstStyle/>
          <a:p>
            <a:r>
              <a:rPr lang="tr-TR" dirty="0"/>
              <a:t>ETKİNLİKLERİMİZ</a:t>
            </a:r>
          </a:p>
        </p:txBody>
      </p:sp>
      <p:sp>
        <p:nvSpPr>
          <p:cNvPr id="3" name="Content Placeholder 2">
            <a:extLst>
              <a:ext uri="{FF2B5EF4-FFF2-40B4-BE49-F238E27FC236}">
                <a16:creationId xmlns:a16="http://schemas.microsoft.com/office/drawing/2014/main" id="{2F70E187-D73A-D0A9-3E8C-D4C72A4E3D69}"/>
              </a:ext>
            </a:extLst>
          </p:cNvPr>
          <p:cNvSpPr>
            <a:spLocks noGrp="1"/>
          </p:cNvSpPr>
          <p:nvPr>
            <p:ph idx="1"/>
          </p:nvPr>
        </p:nvSpPr>
        <p:spPr/>
        <p:txBody>
          <a:bodyPr/>
          <a:lstStyle/>
          <a:p>
            <a:endParaRPr lang="tr-TR" dirty="0"/>
          </a:p>
        </p:txBody>
      </p:sp>
      <p:sp>
        <p:nvSpPr>
          <p:cNvPr id="4" name="Picture Placeholder 3">
            <a:extLst>
              <a:ext uri="{FF2B5EF4-FFF2-40B4-BE49-F238E27FC236}">
                <a16:creationId xmlns:a16="http://schemas.microsoft.com/office/drawing/2014/main" id="{6B6A4C9C-D062-E7E3-1C25-9FED7F28886F}"/>
              </a:ext>
            </a:extLst>
          </p:cNvPr>
          <p:cNvSpPr>
            <a:spLocks noGrp="1"/>
          </p:cNvSpPr>
          <p:nvPr>
            <p:ph type="pic" sz="quarter" idx="13"/>
          </p:nvPr>
        </p:nvSpPr>
        <p:spPr/>
      </p:sp>
      <p:sp>
        <p:nvSpPr>
          <p:cNvPr id="5" name="Picture Placeholder 4">
            <a:extLst>
              <a:ext uri="{FF2B5EF4-FFF2-40B4-BE49-F238E27FC236}">
                <a16:creationId xmlns:a16="http://schemas.microsoft.com/office/drawing/2014/main" id="{77E88DBB-27DB-57CF-4FC2-6A0F70ECEFB4}"/>
              </a:ext>
            </a:extLst>
          </p:cNvPr>
          <p:cNvSpPr>
            <a:spLocks noGrp="1"/>
          </p:cNvSpPr>
          <p:nvPr>
            <p:ph type="pic" sz="quarter" idx="14"/>
          </p:nvPr>
        </p:nvSpPr>
        <p:spPr/>
      </p:sp>
      <p:sp>
        <p:nvSpPr>
          <p:cNvPr id="6" name="Content Placeholder 5">
            <a:extLst>
              <a:ext uri="{FF2B5EF4-FFF2-40B4-BE49-F238E27FC236}">
                <a16:creationId xmlns:a16="http://schemas.microsoft.com/office/drawing/2014/main" id="{B81AE92B-CE42-C7F7-006F-3712D3D89624}"/>
              </a:ext>
            </a:extLst>
          </p:cNvPr>
          <p:cNvSpPr>
            <a:spLocks noGrp="1"/>
          </p:cNvSpPr>
          <p:nvPr>
            <p:ph idx="15"/>
          </p:nvPr>
        </p:nvSpPr>
        <p:spPr/>
        <p:txBody>
          <a:bodyPr/>
          <a:lstStyle/>
          <a:p>
            <a:r>
              <a:rPr lang="tr-TR" dirty="0" smtClean="0"/>
              <a:t>,</a:t>
            </a:r>
            <a:endParaRPr lang="tr-TR" dirty="0"/>
          </a:p>
        </p:txBody>
      </p:sp>
    </p:spTree>
    <p:extLst>
      <p:ext uri="{BB962C8B-B14F-4D97-AF65-F5344CB8AC3E}">
        <p14:creationId xmlns:p14="http://schemas.microsoft.com/office/powerpoint/2010/main" val="3649077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5821B-7EA3-C007-6573-2344D61051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B4FFFA-0597-8530-1D1A-13F3E8BCE696}"/>
              </a:ext>
            </a:extLst>
          </p:cNvPr>
          <p:cNvSpPr>
            <a:spLocks noGrp="1"/>
          </p:cNvSpPr>
          <p:nvPr>
            <p:ph type="title"/>
          </p:nvPr>
        </p:nvSpPr>
        <p:spPr/>
        <p:txBody>
          <a:bodyPr/>
          <a:lstStyle/>
          <a:p>
            <a:r>
              <a:rPr lang="tr-TR" dirty="0"/>
              <a:t>BÜTÇE ve HARCAMALARIMIZ</a:t>
            </a:r>
          </a:p>
        </p:txBody>
      </p:sp>
      <p:graphicFrame>
        <p:nvGraphicFramePr>
          <p:cNvPr id="6" name="Content Placeholder 5">
            <a:extLst>
              <a:ext uri="{FF2B5EF4-FFF2-40B4-BE49-F238E27FC236}">
                <a16:creationId xmlns:a16="http://schemas.microsoft.com/office/drawing/2014/main" id="{F4685B0C-49CA-2470-B125-61EA37F8A359}"/>
              </a:ext>
            </a:extLst>
          </p:cNvPr>
          <p:cNvGraphicFramePr>
            <a:graphicFrameLocks noGrp="1"/>
          </p:cNvGraphicFramePr>
          <p:nvPr>
            <p:ph idx="1"/>
            <p:extLst>
              <p:ext uri="{D42A27DB-BD31-4B8C-83A1-F6EECF244321}">
                <p14:modId xmlns:p14="http://schemas.microsoft.com/office/powerpoint/2010/main" val="596571364"/>
              </p:ext>
            </p:extLst>
          </p:nvPr>
        </p:nvGraphicFramePr>
        <p:xfrm>
          <a:off x="838200" y="1402917"/>
          <a:ext cx="8074306" cy="1555925"/>
        </p:xfrm>
        <a:graphic>
          <a:graphicData uri="http://schemas.openxmlformats.org/drawingml/2006/table">
            <a:tbl>
              <a:tblPr firstRow="1" bandRow="1">
                <a:tableStyleId>{2A488322-F2BA-4B5B-9748-0D474271808F}</a:tableStyleId>
              </a:tblPr>
              <a:tblGrid>
                <a:gridCol w="2085417">
                  <a:extLst>
                    <a:ext uri="{9D8B030D-6E8A-4147-A177-3AD203B41FA5}">
                      <a16:colId xmlns:a16="http://schemas.microsoft.com/office/drawing/2014/main" val="3834614422"/>
                    </a:ext>
                  </a:extLst>
                </a:gridCol>
                <a:gridCol w="2010557">
                  <a:extLst>
                    <a:ext uri="{9D8B030D-6E8A-4147-A177-3AD203B41FA5}">
                      <a16:colId xmlns:a16="http://schemas.microsoft.com/office/drawing/2014/main" val="200479393"/>
                    </a:ext>
                  </a:extLst>
                </a:gridCol>
                <a:gridCol w="1825185">
                  <a:extLst>
                    <a:ext uri="{9D8B030D-6E8A-4147-A177-3AD203B41FA5}">
                      <a16:colId xmlns:a16="http://schemas.microsoft.com/office/drawing/2014/main" val="3780025062"/>
                    </a:ext>
                  </a:extLst>
                </a:gridCol>
                <a:gridCol w="2153147">
                  <a:extLst>
                    <a:ext uri="{9D8B030D-6E8A-4147-A177-3AD203B41FA5}">
                      <a16:colId xmlns:a16="http://schemas.microsoft.com/office/drawing/2014/main" val="1424369177"/>
                    </a:ext>
                  </a:extLst>
                </a:gridCol>
              </a:tblGrid>
              <a:tr h="458645">
                <a:tc>
                  <a:txBody>
                    <a:bodyPr/>
                    <a:lstStyle/>
                    <a:p>
                      <a:pPr algn="ctr"/>
                      <a:r>
                        <a:rPr lang="tr-TR" dirty="0"/>
                        <a:t>Harcama Kalemi</a:t>
                      </a:r>
                    </a:p>
                  </a:txBody>
                  <a:tcPr/>
                </a:tc>
                <a:tc>
                  <a:txBody>
                    <a:bodyPr/>
                    <a:lstStyle/>
                    <a:p>
                      <a:pPr algn="ctr"/>
                      <a:r>
                        <a:rPr lang="tr-TR" dirty="0"/>
                        <a:t>Toplam Ödenek</a:t>
                      </a:r>
                    </a:p>
                  </a:txBody>
                  <a:tcPr/>
                </a:tc>
                <a:tc>
                  <a:txBody>
                    <a:bodyPr/>
                    <a:lstStyle/>
                    <a:p>
                      <a:pPr algn="ctr"/>
                      <a:r>
                        <a:rPr lang="tr-TR" dirty="0"/>
                        <a:t>Harcanan</a:t>
                      </a:r>
                    </a:p>
                  </a:txBody>
                  <a:tcPr/>
                </a:tc>
                <a:tc>
                  <a:txBody>
                    <a:bodyPr/>
                    <a:lstStyle/>
                    <a:p>
                      <a:pPr algn="ctr"/>
                      <a:r>
                        <a:rPr lang="tr-TR" dirty="0"/>
                        <a:t>Kalan</a:t>
                      </a:r>
                    </a:p>
                  </a:txBody>
                  <a:tcPr/>
                </a:tc>
                <a:extLst>
                  <a:ext uri="{0D108BD9-81ED-4DB2-BD59-A6C34878D82A}">
                    <a16:rowId xmlns:a16="http://schemas.microsoft.com/office/drawing/2014/main" val="1015075536"/>
                  </a:ext>
                </a:extLst>
              </a:tr>
              <a:tr h="318582">
                <a:tc>
                  <a:txBody>
                    <a:bodyPr/>
                    <a:lstStyle/>
                    <a:p>
                      <a:r>
                        <a:rPr lang="tr-TR" dirty="0"/>
                        <a:t>*****</a:t>
                      </a:r>
                    </a:p>
                  </a:txBody>
                  <a:tcPr/>
                </a:tc>
                <a:tc>
                  <a:txBody>
                    <a:bodyPr/>
                    <a:lstStyle/>
                    <a:p>
                      <a:r>
                        <a:rPr lang="tr-TR" dirty="0"/>
                        <a:t>*****</a:t>
                      </a:r>
                    </a:p>
                  </a:txBody>
                  <a:tcPr/>
                </a:tc>
                <a:tc>
                  <a:txBody>
                    <a:bodyPr/>
                    <a:lstStyle/>
                    <a:p>
                      <a:r>
                        <a:rPr lang="tr-TR" dirty="0"/>
                        <a:t>*****</a:t>
                      </a:r>
                    </a:p>
                  </a:txBody>
                  <a:tcPr/>
                </a:tc>
                <a:tc>
                  <a:txBody>
                    <a:bodyPr/>
                    <a:lstStyle/>
                    <a:p>
                      <a:r>
                        <a:rPr lang="tr-TR" dirty="0"/>
                        <a:t>*****</a:t>
                      </a:r>
                    </a:p>
                  </a:txBody>
                  <a:tcPr/>
                </a:tc>
                <a:extLst>
                  <a:ext uri="{0D108BD9-81ED-4DB2-BD59-A6C34878D82A}">
                    <a16:rowId xmlns:a16="http://schemas.microsoft.com/office/drawing/2014/main" val="1880042307"/>
                  </a:ext>
                </a:extLst>
              </a:tr>
              <a:tr h="318582">
                <a:tc>
                  <a:txBody>
                    <a:bodyPr/>
                    <a:lstStyle/>
                    <a:p>
                      <a:r>
                        <a:rPr lang="tr-TR" dirty="0"/>
                        <a:t>*****</a:t>
                      </a:r>
                    </a:p>
                  </a:txBody>
                  <a:tcPr/>
                </a:tc>
                <a:tc>
                  <a:txBody>
                    <a:bodyPr/>
                    <a:lstStyle/>
                    <a:p>
                      <a:r>
                        <a:rPr lang="tr-TR" dirty="0"/>
                        <a:t>*****</a:t>
                      </a:r>
                    </a:p>
                  </a:txBody>
                  <a:tcPr/>
                </a:tc>
                <a:tc>
                  <a:txBody>
                    <a:bodyPr/>
                    <a:lstStyle/>
                    <a:p>
                      <a:r>
                        <a:rPr lang="tr-TR" dirty="0"/>
                        <a:t>*****</a:t>
                      </a:r>
                    </a:p>
                  </a:txBody>
                  <a:tcPr/>
                </a:tc>
                <a:tc>
                  <a:txBody>
                    <a:bodyPr/>
                    <a:lstStyle/>
                    <a:p>
                      <a:r>
                        <a:rPr lang="tr-TR" dirty="0"/>
                        <a:t>*****</a:t>
                      </a:r>
                    </a:p>
                  </a:txBody>
                  <a:tcPr/>
                </a:tc>
                <a:extLst>
                  <a:ext uri="{0D108BD9-81ED-4DB2-BD59-A6C34878D82A}">
                    <a16:rowId xmlns:a16="http://schemas.microsoft.com/office/drawing/2014/main" val="2070324419"/>
                  </a:ext>
                </a:extLst>
              </a:tr>
              <a:tr h="318582">
                <a:tc>
                  <a:txBody>
                    <a:bodyPr/>
                    <a:lstStyle/>
                    <a:p>
                      <a:pPr algn="ctr"/>
                      <a:endParaRPr lang="tr-TR" dirty="0"/>
                    </a:p>
                  </a:txBody>
                  <a:tcPr/>
                </a:tc>
                <a:tc>
                  <a:txBody>
                    <a:bodyPr/>
                    <a:lstStyle/>
                    <a:p>
                      <a:pPr algn="ctr"/>
                      <a:endParaRPr lang="tr-TR" dirty="0"/>
                    </a:p>
                  </a:txBody>
                  <a:tcPr/>
                </a:tc>
                <a:tc>
                  <a:txBody>
                    <a:bodyPr/>
                    <a:lstStyle/>
                    <a:p>
                      <a:pPr algn="ctr"/>
                      <a:endParaRPr lang="tr-TR" dirty="0"/>
                    </a:p>
                  </a:txBody>
                  <a:tcPr/>
                </a:tc>
                <a:tc>
                  <a:txBody>
                    <a:bodyPr/>
                    <a:lstStyle/>
                    <a:p>
                      <a:pPr algn="ctr"/>
                      <a:endParaRPr lang="tr-TR" dirty="0"/>
                    </a:p>
                  </a:txBody>
                  <a:tcPr/>
                </a:tc>
                <a:extLst>
                  <a:ext uri="{0D108BD9-81ED-4DB2-BD59-A6C34878D82A}">
                    <a16:rowId xmlns:a16="http://schemas.microsoft.com/office/drawing/2014/main" val="800317930"/>
                  </a:ext>
                </a:extLst>
              </a:tr>
            </a:tbl>
          </a:graphicData>
        </a:graphic>
      </p:graphicFrame>
    </p:spTree>
    <p:extLst>
      <p:ext uri="{BB962C8B-B14F-4D97-AF65-F5344CB8AC3E}">
        <p14:creationId xmlns:p14="http://schemas.microsoft.com/office/powerpoint/2010/main" val="3043653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GELECEĞE YÖNELİK HEDEFLER ve YENİLİKLER</a:t>
            </a:r>
            <a:endParaRPr lang="tr-TR" dirty="0"/>
          </a:p>
        </p:txBody>
      </p:sp>
      <p:sp>
        <p:nvSpPr>
          <p:cNvPr id="3" name="İçerik Yer Tutucusu 2"/>
          <p:cNvSpPr>
            <a:spLocks noGrp="1"/>
          </p:cNvSpPr>
          <p:nvPr>
            <p:ph idx="1"/>
          </p:nvPr>
        </p:nvSpPr>
        <p:spPr>
          <a:xfrm>
            <a:off x="838200" y="1388962"/>
            <a:ext cx="10674927" cy="4440338"/>
          </a:xfrm>
        </p:spPr>
        <p:txBody>
          <a:bodyPr>
            <a:normAutofit fontScale="55000" lnSpcReduction="20000"/>
          </a:bodyPr>
          <a:lstStyle/>
          <a:p>
            <a:pPr marL="0" indent="0">
              <a:buNone/>
            </a:pPr>
            <a:r>
              <a:rPr lang="tr-TR" dirty="0"/>
              <a:t>c) Türkçeyi daha iyi şekilde öğretmeyi, Türkçeyi ve Türk kültürünü güzel şekilde tanıtmayı teşvik amacıyla yurt içi ve yurt dışındaki öğretim elemanlarına ve öğretmenlere ödüller vermek;</a:t>
            </a:r>
          </a:p>
          <a:p>
            <a:pPr marL="0" indent="0">
              <a:buNone/>
            </a:pPr>
            <a:endParaRPr lang="tr-TR" dirty="0"/>
          </a:p>
          <a:p>
            <a:pPr marL="0" indent="0">
              <a:buNone/>
            </a:pPr>
            <a:r>
              <a:rPr lang="tr-TR" dirty="0"/>
              <a:t>d) Ana dil olarak Türkçenin eğitimini ve öğretimi konusunda programlar hazırlayıp yöntemler geliştirmek, bu konu ile ilgili yurt içi ve yurt dışındaki çeşitli kurum ve kuruluşlarla koordineli çalışmalar yapmak;</a:t>
            </a:r>
          </a:p>
          <a:p>
            <a:pPr marL="0" indent="0">
              <a:buNone/>
            </a:pPr>
            <a:endParaRPr lang="tr-TR" dirty="0"/>
          </a:p>
          <a:p>
            <a:pPr marL="0" indent="0">
              <a:buNone/>
            </a:pPr>
            <a:r>
              <a:rPr lang="tr-TR" dirty="0"/>
              <a:t>e) Üniversitedeki Türk Dili ve Edebiyatı ile filoloji bölümlerinde uygulanan dil öğretimi metotlarını geliştirmek için çalışmalarda bulunmak;</a:t>
            </a:r>
          </a:p>
          <a:p>
            <a:pPr marL="0" indent="0">
              <a:buNone/>
            </a:pPr>
            <a:endParaRPr lang="tr-TR" dirty="0"/>
          </a:p>
          <a:p>
            <a:pPr marL="0" indent="0">
              <a:buNone/>
            </a:pPr>
            <a:r>
              <a:rPr lang="tr-TR" dirty="0"/>
              <a:t>f) Turizm bakanlığı, Kültür Bakanlığı ve TRT vb. ilgili kuruluşlarla işbirliği yapmak, Türkçeyi öğreten ve Türkçeyi tanıtan film, videokaseti, bantlar hazırlamak kitaplar ve broşürler yayınlamak;</a:t>
            </a:r>
          </a:p>
          <a:p>
            <a:pPr marL="0" indent="0">
              <a:buNone/>
            </a:pPr>
            <a:endParaRPr lang="tr-TR" dirty="0"/>
          </a:p>
          <a:p>
            <a:pPr marL="0" indent="0">
              <a:buNone/>
            </a:pPr>
            <a:r>
              <a:rPr lang="tr-TR" dirty="0"/>
              <a:t>g) Üniversitelerdeki Türk Dili ve Edebiyatı bölümleri ile benzer birimlerin son sınıf öğrencilerine ve mezunlara mesleki tecrübeye yönelik eğitim programları düzenlemek;</a:t>
            </a:r>
          </a:p>
          <a:p>
            <a:pPr marL="0" indent="0">
              <a:buNone/>
            </a:pPr>
            <a:r>
              <a:rPr lang="tr-TR" dirty="0"/>
              <a:t> </a:t>
            </a:r>
          </a:p>
          <a:p>
            <a:pPr marL="0" indent="0">
              <a:buNone/>
            </a:pPr>
            <a:r>
              <a:rPr lang="tr-TR" dirty="0"/>
              <a:t>h) Türk dili öğretiminin daha verimli hale getirilebilme için Türkçe ile yabancı diller arasında karşılaştırmalı çalışmalarda bulunmak;</a:t>
            </a:r>
          </a:p>
          <a:p>
            <a:pPr marL="0" indent="0">
              <a:buNone/>
            </a:pPr>
            <a:endParaRPr lang="tr-TR" dirty="0"/>
          </a:p>
        </p:txBody>
      </p:sp>
    </p:spTree>
    <p:extLst>
      <p:ext uri="{BB962C8B-B14F-4D97-AF65-F5344CB8AC3E}">
        <p14:creationId xmlns:p14="http://schemas.microsoft.com/office/powerpoint/2010/main" val="4245654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06898-63E9-644E-C967-2037EE938B17}"/>
              </a:ext>
            </a:extLst>
          </p:cNvPr>
          <p:cNvSpPr>
            <a:spLocks noGrp="1"/>
          </p:cNvSpPr>
          <p:nvPr>
            <p:ph type="title"/>
          </p:nvPr>
        </p:nvSpPr>
        <p:spPr/>
        <p:txBody>
          <a:bodyPr/>
          <a:lstStyle/>
          <a:p>
            <a:r>
              <a:rPr lang="tr-TR" dirty="0"/>
              <a:t>Misyon</a:t>
            </a:r>
          </a:p>
        </p:txBody>
      </p:sp>
      <p:sp>
        <p:nvSpPr>
          <p:cNvPr id="3" name="Content Placeholder 2">
            <a:extLst>
              <a:ext uri="{FF2B5EF4-FFF2-40B4-BE49-F238E27FC236}">
                <a16:creationId xmlns:a16="http://schemas.microsoft.com/office/drawing/2014/main" id="{5B671540-89FF-6CC1-1347-C91D8A92F5B9}"/>
              </a:ext>
            </a:extLst>
          </p:cNvPr>
          <p:cNvSpPr>
            <a:spLocks noGrp="1"/>
          </p:cNvSpPr>
          <p:nvPr>
            <p:ph idx="1"/>
          </p:nvPr>
        </p:nvSpPr>
        <p:spPr/>
        <p:txBody>
          <a:bodyPr>
            <a:normAutofit fontScale="47500" lnSpcReduction="20000"/>
          </a:bodyPr>
          <a:lstStyle/>
          <a:p>
            <a:r>
              <a:rPr lang="tr-TR" dirty="0"/>
              <a:t>*Yabancılara Türkçe öğretimi konusunda yapılacak her türlü faaliyete destekte bulunmak.</a:t>
            </a:r>
          </a:p>
          <a:p>
            <a:r>
              <a:rPr lang="tr-TR" dirty="0"/>
              <a:t>*Yabancı öğrencilerin Türkçeyi öğrenebilecekleri sınıf ortamları oluşturmak.</a:t>
            </a:r>
          </a:p>
          <a:p>
            <a:r>
              <a:rPr lang="tr-TR" dirty="0"/>
              <a:t>*Türk dilini sadece dil öğretimi olarak düşünmemek, aynı zamanda dille birlikte kültürümüzü de öğrencilere aktarmak ve bu amaçla sınıf dışı faaliyetler düzenlemek.</a:t>
            </a:r>
          </a:p>
          <a:p>
            <a:r>
              <a:rPr lang="tr-TR" dirty="0"/>
              <a:t>*Hem Türkiye’de hem Türkiye dışında faaliyet gösteren dil öğretim merkezleri ile ilişkiler kurarak dil öğretimi konusunda bilgi paylaşımı yapmak.</a:t>
            </a:r>
          </a:p>
          <a:p>
            <a:r>
              <a:rPr lang="tr-TR" dirty="0"/>
              <a:t>*Yabancılara Türkçe öğretimi konusunda akademik çalışmalara ortam hazırlamak.</a:t>
            </a:r>
          </a:p>
          <a:p>
            <a:r>
              <a:rPr lang="tr-TR" dirty="0"/>
              <a:t>*Üniversitemiz bünyesinde Yabancılara Türkçe Öğretimi Yüksek Lisans programına uygulama çalışmalarında yardımcı olmak.</a:t>
            </a:r>
          </a:p>
          <a:p>
            <a:pPr marL="0" indent="0">
              <a:buNone/>
            </a:pPr>
            <a:endParaRPr lang="tr-TR" dirty="0"/>
          </a:p>
        </p:txBody>
      </p:sp>
    </p:spTree>
    <p:extLst>
      <p:ext uri="{BB962C8B-B14F-4D97-AF65-F5344CB8AC3E}">
        <p14:creationId xmlns:p14="http://schemas.microsoft.com/office/powerpoint/2010/main" val="18802167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4E16D-E2D4-D174-2915-9F97B8F09902}"/>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5391475-44DA-6E4B-86BA-AEE0DE1430E9}"/>
              </a:ext>
            </a:extLst>
          </p:cNvPr>
          <p:cNvSpPr>
            <a:spLocks noGrp="1"/>
          </p:cNvSpPr>
          <p:nvPr>
            <p:ph type="title"/>
          </p:nvPr>
        </p:nvSpPr>
        <p:spPr/>
        <p:txBody>
          <a:bodyPr/>
          <a:lstStyle/>
          <a:p>
            <a:r>
              <a:rPr lang="tr-TR" dirty="0"/>
              <a:t>TALEPLER ve ÖNERİLER</a:t>
            </a:r>
          </a:p>
        </p:txBody>
      </p:sp>
      <p:sp>
        <p:nvSpPr>
          <p:cNvPr id="3" name="İçerik Yer Tutucusu 2">
            <a:extLst>
              <a:ext uri="{FF2B5EF4-FFF2-40B4-BE49-F238E27FC236}">
                <a16:creationId xmlns:a16="http://schemas.microsoft.com/office/drawing/2014/main" id="{D4174172-B5C0-2404-C7AD-A97999AFBF0D}"/>
              </a:ext>
            </a:extLst>
          </p:cNvPr>
          <p:cNvSpPr>
            <a:spLocks noGrp="1"/>
          </p:cNvSpPr>
          <p:nvPr>
            <p:ph idx="1"/>
          </p:nvPr>
        </p:nvSpPr>
        <p:spPr>
          <a:xfrm>
            <a:off x="838200" y="1388962"/>
            <a:ext cx="10674927" cy="4194419"/>
          </a:xfrm>
        </p:spPr>
        <p:txBody>
          <a:bodyPr/>
          <a:lstStyle/>
          <a:p>
            <a:pPr marL="0" indent="0">
              <a:buNone/>
            </a:pPr>
            <a:r>
              <a:rPr lang="tr-TR" dirty="0" smtClean="0"/>
              <a:t>Bina Eksikliği ofis ve ofis malzemeleri ve sınıf eksiğimiz bulunmaktadır</a:t>
            </a:r>
            <a:endParaRPr lang="tr-TR" dirty="0"/>
          </a:p>
        </p:txBody>
      </p:sp>
    </p:spTree>
    <p:extLst>
      <p:ext uri="{BB962C8B-B14F-4D97-AF65-F5344CB8AC3E}">
        <p14:creationId xmlns:p14="http://schemas.microsoft.com/office/powerpoint/2010/main" val="2690596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8279" y="1435881"/>
            <a:ext cx="10515600" cy="4351338"/>
          </a:xfrm>
        </p:spPr>
        <p:txBody>
          <a:bodyPr/>
          <a:lstStyle/>
          <a:p>
            <a:endParaRPr lang="tr-TR" dirty="0"/>
          </a:p>
          <a:p>
            <a:endParaRPr lang="tr-TR" dirty="0"/>
          </a:p>
        </p:txBody>
      </p:sp>
      <p:sp>
        <p:nvSpPr>
          <p:cNvPr id="5" name="Dikdörtgen 4"/>
          <p:cNvSpPr/>
          <p:nvPr/>
        </p:nvSpPr>
        <p:spPr>
          <a:xfrm>
            <a:off x="1659891" y="616773"/>
            <a:ext cx="2751074" cy="461665"/>
          </a:xfrm>
          <a:prstGeom prst="rect">
            <a:avLst/>
          </a:prstGeom>
        </p:spPr>
        <p:txBody>
          <a:bodyPr wrap="none">
            <a:spAutoFit/>
          </a:bodyPr>
          <a:lstStyle/>
          <a:p>
            <a:r>
              <a:rPr lang="tr-TR" sz="2400" b="1" dirty="0">
                <a:latin typeface="Times New Roman" panose="02020603050405020304" pitchFamily="18" charset="0"/>
                <a:cs typeface="Times New Roman" panose="02020603050405020304" pitchFamily="18" charset="0"/>
              </a:rPr>
              <a:t>TEHDİTLERİMİZ</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854"/>
            <a:ext cx="12172011" cy="6858001"/>
          </a:xfrm>
          <a:prstGeom prst="rect">
            <a:avLst/>
          </a:prstGeom>
        </p:spPr>
        <p:style>
          <a:lnRef idx="1">
            <a:schemeClr val="accent1"/>
          </a:lnRef>
          <a:fillRef idx="2">
            <a:schemeClr val="accent1"/>
          </a:fillRef>
          <a:effectRef idx="1">
            <a:schemeClr val="accent1"/>
          </a:effectRef>
          <a:fontRef idx="minor">
            <a:schemeClr val="dk1"/>
          </a:fontRef>
        </p:style>
      </p:pic>
    </p:spTree>
    <p:extLst>
      <p:ext uri="{BB962C8B-B14F-4D97-AF65-F5344CB8AC3E}">
        <p14:creationId xmlns:p14="http://schemas.microsoft.com/office/powerpoint/2010/main" val="2425980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1D34E-C33F-70F4-E89F-3504E8DC531C}"/>
              </a:ext>
            </a:extLst>
          </p:cNvPr>
          <p:cNvSpPr>
            <a:spLocks noGrp="1"/>
          </p:cNvSpPr>
          <p:nvPr>
            <p:ph type="title"/>
          </p:nvPr>
        </p:nvSpPr>
        <p:spPr/>
        <p:txBody>
          <a:bodyPr/>
          <a:lstStyle/>
          <a:p>
            <a:r>
              <a:rPr lang="tr-TR" dirty="0"/>
              <a:t>Vizyon</a:t>
            </a:r>
          </a:p>
        </p:txBody>
      </p:sp>
      <p:sp>
        <p:nvSpPr>
          <p:cNvPr id="3" name="Content Placeholder 2">
            <a:extLst>
              <a:ext uri="{FF2B5EF4-FFF2-40B4-BE49-F238E27FC236}">
                <a16:creationId xmlns:a16="http://schemas.microsoft.com/office/drawing/2014/main" id="{325F51EA-936F-91BB-5FF0-44A7E249EB87}"/>
              </a:ext>
            </a:extLst>
          </p:cNvPr>
          <p:cNvSpPr>
            <a:spLocks noGrp="1"/>
          </p:cNvSpPr>
          <p:nvPr>
            <p:ph idx="1"/>
          </p:nvPr>
        </p:nvSpPr>
        <p:spPr/>
        <p:txBody>
          <a:bodyPr>
            <a:normAutofit fontScale="77500" lnSpcReduction="20000"/>
          </a:bodyPr>
          <a:lstStyle/>
          <a:p>
            <a:pPr marL="0" indent="0">
              <a:buNone/>
            </a:pPr>
            <a:r>
              <a:rPr lang="tr-TR" dirty="0"/>
              <a:t>Bir dilin yabancılara öğretiminde gerçekleşecek çalışmalar hem kurumsal hem de uygulama olarak nitelikli olmalıdır. Bu durumun farkında olarak Türkçeyi yabancılara öğretirken bilimsel ve çağdaş gelişmelerin ışığında, Avrupa Dilleri Ortak Çerçeve Programına uygun olarak eğitim ve öğretim faaliyetlerini gerçekleştirmektir. Siirt Üniversitesi TÖMER, bu alanda çalışmalar yapmak, dil öğretiminde yeni gelişmelere ve uygulamalara ulaşmayı hedeflemektedir.</a:t>
            </a:r>
          </a:p>
        </p:txBody>
      </p:sp>
    </p:spTree>
    <p:extLst>
      <p:ext uri="{BB962C8B-B14F-4D97-AF65-F5344CB8AC3E}">
        <p14:creationId xmlns:p14="http://schemas.microsoft.com/office/powerpoint/2010/main" val="1109752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D8DEF-7666-A08E-C11F-5BCDAF8F347D}"/>
              </a:ext>
            </a:extLst>
          </p:cNvPr>
          <p:cNvSpPr>
            <a:spLocks noGrp="1"/>
          </p:cNvSpPr>
          <p:nvPr>
            <p:ph type="title"/>
          </p:nvPr>
        </p:nvSpPr>
        <p:spPr/>
        <p:txBody>
          <a:bodyPr>
            <a:normAutofit fontScale="90000"/>
          </a:bodyPr>
          <a:lstStyle/>
          <a:p>
            <a:endParaRPr lang="tr-TR" dirty="0"/>
          </a:p>
        </p:txBody>
      </p:sp>
      <p:sp>
        <p:nvSpPr>
          <p:cNvPr id="3" name="Text Placeholder 2">
            <a:extLst>
              <a:ext uri="{FF2B5EF4-FFF2-40B4-BE49-F238E27FC236}">
                <a16:creationId xmlns:a16="http://schemas.microsoft.com/office/drawing/2014/main" id="{2D338A51-BCA6-F98A-E85C-D57166EECA57}"/>
              </a:ext>
            </a:extLst>
          </p:cNvPr>
          <p:cNvSpPr>
            <a:spLocks noGrp="1"/>
          </p:cNvSpPr>
          <p:nvPr>
            <p:ph type="body" sz="quarter" idx="13"/>
          </p:nvPr>
        </p:nvSpPr>
        <p:spPr/>
        <p:txBody>
          <a:bodyPr>
            <a:normAutofit fontScale="92500" lnSpcReduction="20000"/>
          </a:bodyPr>
          <a:lstStyle/>
          <a:p>
            <a:r>
              <a:rPr lang="tr-TR" dirty="0" smtClean="0"/>
              <a:t>MÜDÜR</a:t>
            </a:r>
          </a:p>
          <a:p>
            <a:r>
              <a:rPr lang="tr-TR" dirty="0" smtClean="0"/>
              <a:t>Doç. Dr. Yılmaz AKDEMİR</a:t>
            </a:r>
            <a:endParaRPr lang="tr-TR" dirty="0"/>
          </a:p>
        </p:txBody>
      </p:sp>
      <p:pic>
        <p:nvPicPr>
          <p:cNvPr id="11" name="Resim Yer Tutucusu 10"/>
          <p:cNvPicPr>
            <a:picLocks noGrp="1" noChangeAspect="1"/>
          </p:cNvPicPr>
          <p:nvPr>
            <p:ph type="pic" sz="quarter" idx="14"/>
          </p:nvPr>
        </p:nvPicPr>
        <p:blipFill>
          <a:blip r:embed="rId2">
            <a:extLst>
              <a:ext uri="{28A0092B-C50C-407E-A947-70E740481C1C}">
                <a14:useLocalDpi xmlns:a14="http://schemas.microsoft.com/office/drawing/2010/main" val="0"/>
              </a:ext>
            </a:extLst>
          </a:blip>
          <a:srcRect l="25392" r="25392"/>
          <a:stretch>
            <a:fillRect/>
          </a:stretch>
        </p:blipFill>
        <p:spPr/>
      </p:pic>
      <p:pic>
        <p:nvPicPr>
          <p:cNvPr id="12" name="Resim Yer Tutucusu 11"/>
          <p:cNvPicPr>
            <a:picLocks noGrp="1" noChangeAspect="1"/>
          </p:cNvPicPr>
          <p:nvPr>
            <p:ph type="pic" sz="quarter" idx="19"/>
          </p:nvPr>
        </p:nvPicPr>
        <p:blipFill>
          <a:blip r:embed="rId3">
            <a:extLst>
              <a:ext uri="{28A0092B-C50C-407E-A947-70E740481C1C}">
                <a14:useLocalDpi xmlns:a14="http://schemas.microsoft.com/office/drawing/2010/main" val="0"/>
              </a:ext>
            </a:extLst>
          </a:blip>
          <a:srcRect l="29657" r="29657"/>
          <a:stretch>
            <a:fillRect/>
          </a:stretch>
        </p:blipFill>
        <p:spPr/>
      </p:pic>
      <p:sp>
        <p:nvSpPr>
          <p:cNvPr id="8" name="Text Placeholder 7">
            <a:extLst>
              <a:ext uri="{FF2B5EF4-FFF2-40B4-BE49-F238E27FC236}">
                <a16:creationId xmlns:a16="http://schemas.microsoft.com/office/drawing/2014/main" id="{53A7A8B4-DB11-00FF-DEB5-E0A17EE306D6}"/>
              </a:ext>
            </a:extLst>
          </p:cNvPr>
          <p:cNvSpPr>
            <a:spLocks noGrp="1"/>
          </p:cNvSpPr>
          <p:nvPr>
            <p:ph type="body" sz="quarter" idx="20"/>
          </p:nvPr>
        </p:nvSpPr>
        <p:spPr/>
        <p:txBody>
          <a:bodyPr>
            <a:normAutofit fontScale="92500" lnSpcReduction="10000"/>
          </a:bodyPr>
          <a:lstStyle/>
          <a:p>
            <a:r>
              <a:rPr lang="tr-TR" dirty="0" smtClean="0"/>
              <a:t>Memur</a:t>
            </a:r>
          </a:p>
          <a:p>
            <a:r>
              <a:rPr lang="tr-TR" dirty="0" err="1" smtClean="0"/>
              <a:t>Agit</a:t>
            </a:r>
            <a:r>
              <a:rPr lang="tr-TR" dirty="0" smtClean="0"/>
              <a:t> KAMEL</a:t>
            </a:r>
            <a:endParaRPr lang="tr-TR" dirty="0"/>
          </a:p>
        </p:txBody>
      </p:sp>
      <p:sp>
        <p:nvSpPr>
          <p:cNvPr id="10" name="Text Placeholder 9">
            <a:extLst>
              <a:ext uri="{FF2B5EF4-FFF2-40B4-BE49-F238E27FC236}">
                <a16:creationId xmlns:a16="http://schemas.microsoft.com/office/drawing/2014/main" id="{EA0178EE-30DE-4FA0-018D-29D3C3F223C2}"/>
              </a:ext>
            </a:extLst>
          </p:cNvPr>
          <p:cNvSpPr>
            <a:spLocks noGrp="1"/>
          </p:cNvSpPr>
          <p:nvPr>
            <p:ph type="body" sz="quarter" idx="22"/>
          </p:nvPr>
        </p:nvSpPr>
        <p:spPr>
          <a:xfrm>
            <a:off x="7767672" y="5652065"/>
            <a:ext cx="2159748" cy="404658"/>
          </a:xfrm>
        </p:spPr>
        <p:txBody>
          <a:bodyPr/>
          <a:lstStyle/>
          <a:p>
            <a:endParaRPr lang="tr-TR" dirty="0"/>
          </a:p>
        </p:txBody>
      </p:sp>
    </p:spTree>
    <p:extLst>
      <p:ext uri="{BB962C8B-B14F-4D97-AF65-F5344CB8AC3E}">
        <p14:creationId xmlns:p14="http://schemas.microsoft.com/office/powerpoint/2010/main" val="668308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ABA83-BCA4-E7C7-7A1F-F18503F04A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4F95B1-7819-69A5-F2DC-513B5E3ADE3C}"/>
              </a:ext>
            </a:extLst>
          </p:cNvPr>
          <p:cNvSpPr>
            <a:spLocks noGrp="1"/>
          </p:cNvSpPr>
          <p:nvPr>
            <p:ph type="title"/>
          </p:nvPr>
        </p:nvSpPr>
        <p:spPr/>
        <p:txBody>
          <a:bodyPr/>
          <a:lstStyle/>
          <a:p>
            <a:r>
              <a:rPr lang="tr-TR" dirty="0"/>
              <a:t>İDARİ PERSONELİMİZ</a:t>
            </a:r>
          </a:p>
        </p:txBody>
      </p:sp>
      <p:graphicFrame>
        <p:nvGraphicFramePr>
          <p:cNvPr id="6" name="Content Placeholder 5">
            <a:extLst>
              <a:ext uri="{FF2B5EF4-FFF2-40B4-BE49-F238E27FC236}">
                <a16:creationId xmlns:a16="http://schemas.microsoft.com/office/drawing/2014/main" id="{96F330B6-CAD6-E91A-C709-F4D0324464FB}"/>
              </a:ext>
            </a:extLst>
          </p:cNvPr>
          <p:cNvGraphicFramePr>
            <a:graphicFrameLocks noGrp="1"/>
          </p:cNvGraphicFramePr>
          <p:nvPr>
            <p:ph idx="1"/>
            <p:extLst>
              <p:ext uri="{D42A27DB-BD31-4B8C-83A1-F6EECF244321}">
                <p14:modId xmlns:p14="http://schemas.microsoft.com/office/powerpoint/2010/main" val="1624416575"/>
              </p:ext>
            </p:extLst>
          </p:nvPr>
        </p:nvGraphicFramePr>
        <p:xfrm>
          <a:off x="1323109" y="1296366"/>
          <a:ext cx="8218714" cy="735240"/>
        </p:xfrm>
        <a:graphic>
          <a:graphicData uri="http://schemas.openxmlformats.org/drawingml/2006/table">
            <a:tbl>
              <a:tblPr firstRow="1" bandRow="1">
                <a:tableStyleId>{74C1A8A3-306A-4EB7-A6B1-4F7E0EB9C5D6}</a:tableStyleId>
              </a:tblPr>
              <a:tblGrid>
                <a:gridCol w="2736735">
                  <a:extLst>
                    <a:ext uri="{9D8B030D-6E8A-4147-A177-3AD203B41FA5}">
                      <a16:colId xmlns:a16="http://schemas.microsoft.com/office/drawing/2014/main" val="3834614422"/>
                    </a:ext>
                  </a:extLst>
                </a:gridCol>
                <a:gridCol w="5481979">
                  <a:extLst>
                    <a:ext uri="{9D8B030D-6E8A-4147-A177-3AD203B41FA5}">
                      <a16:colId xmlns:a16="http://schemas.microsoft.com/office/drawing/2014/main" val="200479393"/>
                    </a:ext>
                  </a:extLst>
                </a:gridCol>
              </a:tblGrid>
              <a:tr h="367620">
                <a:tc>
                  <a:txBody>
                    <a:bodyPr/>
                    <a:lstStyle/>
                    <a:p>
                      <a:r>
                        <a:rPr lang="tr-TR" dirty="0"/>
                        <a:t>Adı SOYADI</a:t>
                      </a:r>
                    </a:p>
                  </a:txBody>
                  <a:tcPr/>
                </a:tc>
                <a:tc>
                  <a:txBody>
                    <a:bodyPr/>
                    <a:lstStyle/>
                    <a:p>
                      <a:r>
                        <a:rPr lang="tr-TR" dirty="0"/>
                        <a:t>GÖREVİ</a:t>
                      </a:r>
                    </a:p>
                  </a:txBody>
                  <a:tcPr/>
                </a:tc>
                <a:extLst>
                  <a:ext uri="{0D108BD9-81ED-4DB2-BD59-A6C34878D82A}">
                    <a16:rowId xmlns:a16="http://schemas.microsoft.com/office/drawing/2014/main" val="1015075536"/>
                  </a:ext>
                </a:extLst>
              </a:tr>
              <a:tr h="367620">
                <a:tc>
                  <a:txBody>
                    <a:bodyPr/>
                    <a:lstStyle/>
                    <a:p>
                      <a:r>
                        <a:rPr lang="tr-TR" dirty="0" err="1" smtClean="0"/>
                        <a:t>Agit</a:t>
                      </a:r>
                      <a:r>
                        <a:rPr lang="tr-TR" baseline="0" dirty="0" smtClean="0"/>
                        <a:t> KAMEL</a:t>
                      </a:r>
                      <a:endParaRPr lang="tr-TR" dirty="0"/>
                    </a:p>
                  </a:txBody>
                  <a:tcPr/>
                </a:tc>
                <a:tc>
                  <a:txBody>
                    <a:bodyPr/>
                    <a:lstStyle/>
                    <a:p>
                      <a:r>
                        <a:rPr lang="tr-TR" dirty="0" smtClean="0"/>
                        <a:t>Memur</a:t>
                      </a:r>
                      <a:endParaRPr lang="tr-TR" dirty="0"/>
                    </a:p>
                  </a:txBody>
                  <a:tcPr/>
                </a:tc>
                <a:extLst>
                  <a:ext uri="{0D108BD9-81ED-4DB2-BD59-A6C34878D82A}">
                    <a16:rowId xmlns:a16="http://schemas.microsoft.com/office/drawing/2014/main" val="1880042307"/>
                  </a:ext>
                </a:extLst>
              </a:tr>
            </a:tbl>
          </a:graphicData>
        </a:graphic>
      </p:graphicFrame>
    </p:spTree>
    <p:extLst>
      <p:ext uri="{BB962C8B-B14F-4D97-AF65-F5344CB8AC3E}">
        <p14:creationId xmlns:p14="http://schemas.microsoft.com/office/powerpoint/2010/main" val="3454175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D6E77-EEA9-8099-D368-A0024A7063CF}"/>
              </a:ext>
            </a:extLst>
          </p:cNvPr>
          <p:cNvSpPr>
            <a:spLocks noGrp="1"/>
          </p:cNvSpPr>
          <p:nvPr>
            <p:ph type="title"/>
          </p:nvPr>
        </p:nvSpPr>
        <p:spPr/>
        <p:txBody>
          <a:bodyPr/>
          <a:lstStyle/>
          <a:p>
            <a:r>
              <a:rPr lang="tr-TR" dirty="0"/>
              <a:t>BÖLÜMLERİMİZ</a:t>
            </a:r>
          </a:p>
        </p:txBody>
      </p:sp>
      <p:graphicFrame>
        <p:nvGraphicFramePr>
          <p:cNvPr id="4" name="Content Placeholder 3">
            <a:extLst>
              <a:ext uri="{FF2B5EF4-FFF2-40B4-BE49-F238E27FC236}">
                <a16:creationId xmlns:a16="http://schemas.microsoft.com/office/drawing/2014/main" id="{EB68DAFF-05D4-83F0-BC2D-AF57B941CEEC}"/>
              </a:ext>
            </a:extLst>
          </p:cNvPr>
          <p:cNvGraphicFramePr>
            <a:graphicFrameLocks noGrp="1"/>
          </p:cNvGraphicFramePr>
          <p:nvPr>
            <p:ph idx="1"/>
            <p:extLst>
              <p:ext uri="{D42A27DB-BD31-4B8C-83A1-F6EECF244321}">
                <p14:modId xmlns:p14="http://schemas.microsoft.com/office/powerpoint/2010/main" val="73611639"/>
              </p:ext>
            </p:extLst>
          </p:nvPr>
        </p:nvGraphicFramePr>
        <p:xfrm>
          <a:off x="838200" y="1389063"/>
          <a:ext cx="10515600" cy="4687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17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5B899DC4-6C6D-4F62-8361-C81B63696B9F}"/>
                                            </p:graphicEl>
                                          </p:spTgt>
                                        </p:tgtEl>
                                        <p:attrNameLst>
                                          <p:attrName>style.visibility</p:attrName>
                                        </p:attrNameLst>
                                      </p:cBhvr>
                                      <p:to>
                                        <p:strVal val="visible"/>
                                      </p:to>
                                    </p:set>
                                    <p:animEffect transition="in" filter="fade">
                                      <p:cBhvr>
                                        <p:cTn id="7" dur="500"/>
                                        <p:tgtEl>
                                          <p:spTgt spid="4">
                                            <p:graphicEl>
                                              <a:dgm id="{5B899DC4-6C6D-4F62-8361-C81B63696B9F}"/>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graphicEl>
                                              <a:dgm id="{766A867A-7466-4AB6-8519-972390FF5887}"/>
                                            </p:graphicEl>
                                          </p:spTgt>
                                        </p:tgtEl>
                                        <p:attrNameLst>
                                          <p:attrName>style.visibility</p:attrName>
                                        </p:attrNameLst>
                                      </p:cBhvr>
                                      <p:to>
                                        <p:strVal val="visible"/>
                                      </p:to>
                                    </p:set>
                                    <p:animEffect transition="in" filter="fade">
                                      <p:cBhvr>
                                        <p:cTn id="11" dur="500"/>
                                        <p:tgtEl>
                                          <p:spTgt spid="4">
                                            <p:graphicEl>
                                              <a:dgm id="{766A867A-7466-4AB6-8519-972390FF5887}"/>
                                            </p:graphic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
                                            <p:graphicEl>
                                              <a:dgm id="{88770953-0D09-4C4C-A4C8-FE540DCAC999}"/>
                                            </p:graphicEl>
                                          </p:spTgt>
                                        </p:tgtEl>
                                        <p:attrNameLst>
                                          <p:attrName>style.visibility</p:attrName>
                                        </p:attrNameLst>
                                      </p:cBhvr>
                                      <p:to>
                                        <p:strVal val="visible"/>
                                      </p:to>
                                    </p:set>
                                    <p:animEffect transition="in" filter="fade">
                                      <p:cBhvr>
                                        <p:cTn id="15" dur="500"/>
                                        <p:tgtEl>
                                          <p:spTgt spid="4">
                                            <p:graphicEl>
                                              <a:dgm id="{88770953-0D09-4C4C-A4C8-FE540DCAC999}"/>
                                            </p:graphic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4">
                                            <p:graphicEl>
                                              <a:dgm id="{11B6E6A6-6A89-411E-A453-83E718BCC102}"/>
                                            </p:graphicEl>
                                          </p:spTgt>
                                        </p:tgtEl>
                                        <p:attrNameLst>
                                          <p:attrName>style.visibility</p:attrName>
                                        </p:attrNameLst>
                                      </p:cBhvr>
                                      <p:to>
                                        <p:strVal val="visible"/>
                                      </p:to>
                                    </p:set>
                                    <p:animEffect transition="in" filter="fade">
                                      <p:cBhvr>
                                        <p:cTn id="19" dur="500"/>
                                        <p:tgtEl>
                                          <p:spTgt spid="4">
                                            <p:graphicEl>
                                              <a:dgm id="{11B6E6A6-6A89-411E-A453-83E718BCC10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4E73F-51A0-97B3-AF05-ECFA4F7BB132}"/>
              </a:ext>
            </a:extLst>
          </p:cNvPr>
          <p:cNvSpPr>
            <a:spLocks noGrp="1"/>
          </p:cNvSpPr>
          <p:nvPr>
            <p:ph type="title"/>
          </p:nvPr>
        </p:nvSpPr>
        <p:spPr/>
        <p:txBody>
          <a:bodyPr/>
          <a:lstStyle/>
          <a:p>
            <a:r>
              <a:rPr lang="tr-TR" dirty="0"/>
              <a:t>….. BÖLÜMÜ</a:t>
            </a:r>
          </a:p>
        </p:txBody>
      </p:sp>
      <p:sp>
        <p:nvSpPr>
          <p:cNvPr id="29" name="Rectangle 28">
            <a:extLst>
              <a:ext uri="{FF2B5EF4-FFF2-40B4-BE49-F238E27FC236}">
                <a16:creationId xmlns:a16="http://schemas.microsoft.com/office/drawing/2014/main" id="{8D184856-1872-5212-2D21-1236DD3E050D}"/>
              </a:ext>
            </a:extLst>
          </p:cNvPr>
          <p:cNvSpPr/>
          <p:nvPr/>
        </p:nvSpPr>
        <p:spPr>
          <a:xfrm>
            <a:off x="838201" y="4424517"/>
            <a:ext cx="10237838" cy="294967"/>
          </a:xfrm>
          <a:prstGeom prst="rect">
            <a:avLst/>
          </a:prstGeom>
          <a:effectLst>
            <a:softEdge rad="76200"/>
          </a:effectLst>
        </p:spPr>
        <p:style>
          <a:lnRef idx="1">
            <a:schemeClr val="accent4"/>
          </a:lnRef>
          <a:fillRef idx="2">
            <a:schemeClr val="accent4"/>
          </a:fillRef>
          <a:effectRef idx="1">
            <a:schemeClr val="accent4"/>
          </a:effectRef>
          <a:fontRef idx="minor">
            <a:schemeClr val="dk1"/>
          </a:fontRef>
        </p:style>
        <p:txBody>
          <a:bodyPr rtlCol="0" anchor="ctr"/>
          <a:lstStyle/>
          <a:p>
            <a:r>
              <a:rPr lang="tr-TR" dirty="0"/>
              <a:t>Bölümün Öne Çıkan Özellikleri </a:t>
            </a:r>
          </a:p>
        </p:txBody>
      </p:sp>
      <p:sp>
        <p:nvSpPr>
          <p:cNvPr id="30" name="Content Placeholder 2">
            <a:extLst>
              <a:ext uri="{FF2B5EF4-FFF2-40B4-BE49-F238E27FC236}">
                <a16:creationId xmlns:a16="http://schemas.microsoft.com/office/drawing/2014/main" id="{EAD6F180-2471-24FC-CCC2-ECC47E4D62F6}"/>
              </a:ext>
            </a:extLst>
          </p:cNvPr>
          <p:cNvSpPr txBox="1">
            <a:spLocks/>
          </p:cNvSpPr>
          <p:nvPr/>
        </p:nvSpPr>
        <p:spPr>
          <a:xfrm>
            <a:off x="838200" y="4719485"/>
            <a:ext cx="10515600" cy="129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tr-TR" sz="2000" b="1"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837795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par>
                          <p:cTn id="8" fill="hold">
                            <p:stCondLst>
                              <p:cond delay="500"/>
                            </p:stCondLst>
                            <p:childTnLst>
                              <p:par>
                                <p:cTn id="9" presetID="10" presetClass="entr" presetSubtype="0" fill="hold" grpId="0" nodeType="afterEffect" nodePh="1">
                                  <p:stCondLst>
                                    <p:cond delay="0"/>
                                  </p:stCondLst>
                                  <p:endCondLst>
                                    <p:cond evt="begin" delay="0">
                                      <p:tn val="9"/>
                                    </p:cond>
                                  </p:endCondLst>
                                  <p:childTnLst>
                                    <p:set>
                                      <p:cBhvr>
                                        <p:cTn id="10" dur="1" fill="hold">
                                          <p:stCondLst>
                                            <p:cond delay="0"/>
                                          </p:stCondLst>
                                        </p:cTn>
                                        <p:tgtEl>
                                          <p:spTgt spid="30"/>
                                        </p:tgtEl>
                                        <p:attrNameLst>
                                          <p:attrName>style.visibility</p:attrName>
                                        </p:attrNameLst>
                                      </p:cBhvr>
                                      <p:to>
                                        <p:strVal val="visible"/>
                                      </p:to>
                                    </p:set>
                                    <p:animEffect transition="in" filter="fade">
                                      <p:cBhvr>
                                        <p:cTn id="1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27CFD-0547-EB2D-6F50-50E8F28086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90AC18-59BF-5F57-A82E-B620BE22B3CD}"/>
              </a:ext>
            </a:extLst>
          </p:cNvPr>
          <p:cNvSpPr>
            <a:spLocks noGrp="1"/>
          </p:cNvSpPr>
          <p:nvPr>
            <p:ph type="title"/>
          </p:nvPr>
        </p:nvSpPr>
        <p:spPr/>
        <p:txBody>
          <a:bodyPr/>
          <a:lstStyle/>
          <a:p>
            <a:r>
              <a:rPr lang="tr-TR" dirty="0"/>
              <a:t>… BÖLÜMÜ</a:t>
            </a:r>
          </a:p>
        </p:txBody>
      </p:sp>
      <p:graphicFrame>
        <p:nvGraphicFramePr>
          <p:cNvPr id="15" name="Content Placeholder 14">
            <a:extLst>
              <a:ext uri="{FF2B5EF4-FFF2-40B4-BE49-F238E27FC236}">
                <a16:creationId xmlns:a16="http://schemas.microsoft.com/office/drawing/2014/main" id="{4C77EAB6-AF26-7EF6-3F68-F873B2389A51}"/>
              </a:ext>
            </a:extLst>
          </p:cNvPr>
          <p:cNvGraphicFramePr>
            <a:graphicFrameLocks noGrp="1"/>
          </p:cNvGraphicFramePr>
          <p:nvPr>
            <p:ph idx="1"/>
            <p:extLst>
              <p:ext uri="{D42A27DB-BD31-4B8C-83A1-F6EECF244321}">
                <p14:modId xmlns:p14="http://schemas.microsoft.com/office/powerpoint/2010/main" val="432289116"/>
              </p:ext>
            </p:extLst>
          </p:nvPr>
        </p:nvGraphicFramePr>
        <p:xfrm>
          <a:off x="838201" y="1389063"/>
          <a:ext cx="3763296" cy="293221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6" name="Content Placeholder 14">
            <a:extLst>
              <a:ext uri="{FF2B5EF4-FFF2-40B4-BE49-F238E27FC236}">
                <a16:creationId xmlns:a16="http://schemas.microsoft.com/office/drawing/2014/main" id="{6A7E325E-AEF9-32EF-2062-1FDBBFAE1F4E}"/>
              </a:ext>
            </a:extLst>
          </p:cNvPr>
          <p:cNvGraphicFramePr>
            <a:graphicFrameLocks/>
          </p:cNvGraphicFramePr>
          <p:nvPr>
            <p:extLst>
              <p:ext uri="{D42A27DB-BD31-4B8C-83A1-F6EECF244321}">
                <p14:modId xmlns:p14="http://schemas.microsoft.com/office/powerpoint/2010/main" val="1956542140"/>
              </p:ext>
            </p:extLst>
          </p:nvPr>
        </p:nvGraphicFramePr>
        <p:xfrm>
          <a:off x="6211530" y="1389062"/>
          <a:ext cx="3448664" cy="2932213"/>
        </p:xfrm>
        <a:graphic>
          <a:graphicData uri="http://schemas.openxmlformats.org/drawingml/2006/chart">
            <c:chart xmlns:c="http://schemas.openxmlformats.org/drawingml/2006/chart" xmlns:r="http://schemas.openxmlformats.org/officeDocument/2006/relationships" r:id="rId3"/>
          </a:graphicData>
        </a:graphic>
      </p:graphicFrame>
      <p:sp>
        <p:nvSpPr>
          <p:cNvPr id="3" name="Dikdörtgen 2"/>
          <p:cNvSpPr/>
          <p:nvPr/>
        </p:nvSpPr>
        <p:spPr>
          <a:xfrm>
            <a:off x="838201" y="4574463"/>
            <a:ext cx="10536381" cy="646331"/>
          </a:xfrm>
          <a:prstGeom prst="rect">
            <a:avLst/>
          </a:prstGeom>
        </p:spPr>
        <p:txBody>
          <a:bodyPr wrap="square">
            <a:spAutoFit/>
          </a:bodyPr>
          <a:lstStyle/>
          <a:p>
            <a:pPr lvl="0"/>
            <a:r>
              <a:rPr lang="tr-TR" i="1" dirty="0">
                <a:solidFill>
                  <a:prstClr val="black"/>
                </a:solidFill>
              </a:rPr>
              <a:t>Örneğin: </a:t>
            </a:r>
            <a:r>
              <a:rPr lang="tr-TR" dirty="0">
                <a:solidFill>
                  <a:prstClr val="black"/>
                </a:solidFill>
              </a:rPr>
              <a:t>Bölüm bünyesinde çeşitli AR-GE çalışmalarının yanı sıra </a:t>
            </a:r>
            <a:r>
              <a:rPr lang="tr-TR" dirty="0">
                <a:solidFill>
                  <a:srgbClr val="FF0000"/>
                </a:solidFill>
              </a:rPr>
              <a:t>Soğuk Plazma Uygulamaları,</a:t>
            </a:r>
            <a:r>
              <a:rPr lang="tr-TR" dirty="0">
                <a:solidFill>
                  <a:prstClr val="black"/>
                </a:solidFill>
              </a:rPr>
              <a:t> </a:t>
            </a:r>
            <a:r>
              <a:rPr lang="tr-TR" dirty="0">
                <a:solidFill>
                  <a:srgbClr val="FF0000"/>
                </a:solidFill>
              </a:rPr>
              <a:t>Yakıt Pili, Enerji Depolama </a:t>
            </a:r>
            <a:r>
              <a:rPr lang="tr-TR" dirty="0">
                <a:solidFill>
                  <a:prstClr val="black"/>
                </a:solidFill>
              </a:rPr>
              <a:t>ve</a:t>
            </a:r>
            <a:r>
              <a:rPr lang="tr-TR" dirty="0">
                <a:solidFill>
                  <a:srgbClr val="FF0000"/>
                </a:solidFill>
              </a:rPr>
              <a:t> Yapay Zekâ Uygulamalarına</a:t>
            </a:r>
            <a:r>
              <a:rPr lang="tr-TR" dirty="0">
                <a:solidFill>
                  <a:prstClr val="black"/>
                </a:solidFill>
              </a:rPr>
              <a:t> yönelik çalışmalar yürütülmektedir. </a:t>
            </a:r>
          </a:p>
        </p:txBody>
      </p:sp>
    </p:spTree>
    <p:extLst>
      <p:ext uri="{BB962C8B-B14F-4D97-AF65-F5344CB8AC3E}">
        <p14:creationId xmlns:p14="http://schemas.microsoft.com/office/powerpoint/2010/main" val="2217087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graphicEl>
                                              <a:chart seriesIdx="-3" categoryIdx="-3" bldStep="gridLegend"/>
                                            </p:graphicEl>
                                          </p:spTgt>
                                        </p:tgtEl>
                                        <p:attrNameLst>
                                          <p:attrName>style.visibility</p:attrName>
                                        </p:attrNameLst>
                                      </p:cBhvr>
                                      <p:to>
                                        <p:strVal val="visible"/>
                                      </p:to>
                                    </p:set>
                                    <p:animEffect transition="in" filter="fade">
                                      <p:cBhvr>
                                        <p:cTn id="7" dur="500"/>
                                        <p:tgtEl>
                                          <p:spTgt spid="15">
                                            <p:graphicEl>
                                              <a:chart seriesIdx="-3" categoryIdx="-3" bldStep="gridLegend"/>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5">
                                            <p:graphicEl>
                                              <a:chart seriesIdx="0" categoryIdx="0" bldStep="ptInCategory"/>
                                            </p:graphicEl>
                                          </p:spTgt>
                                        </p:tgtEl>
                                        <p:attrNameLst>
                                          <p:attrName>style.visibility</p:attrName>
                                        </p:attrNameLst>
                                      </p:cBhvr>
                                      <p:to>
                                        <p:strVal val="visible"/>
                                      </p:to>
                                    </p:set>
                                    <p:animEffect transition="in" filter="fade">
                                      <p:cBhvr>
                                        <p:cTn id="11" dur="500"/>
                                        <p:tgtEl>
                                          <p:spTgt spid="15">
                                            <p:graphicEl>
                                              <a:chart seriesIdx="0" categoryIdx="0" bldStep="ptInCategory"/>
                                            </p:graphic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5">
                                            <p:graphicEl>
                                              <a:chart seriesIdx="1" categoryIdx="0" bldStep="ptInCategory"/>
                                            </p:graphicEl>
                                          </p:spTgt>
                                        </p:tgtEl>
                                        <p:attrNameLst>
                                          <p:attrName>style.visibility</p:attrName>
                                        </p:attrNameLst>
                                      </p:cBhvr>
                                      <p:to>
                                        <p:strVal val="visible"/>
                                      </p:to>
                                    </p:set>
                                    <p:animEffect transition="in" filter="fade">
                                      <p:cBhvr>
                                        <p:cTn id="15" dur="500"/>
                                        <p:tgtEl>
                                          <p:spTgt spid="15">
                                            <p:graphicEl>
                                              <a:chart seriesIdx="1" categoryIdx="0" bldStep="ptInCategory"/>
                                            </p:graphic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5">
                                            <p:graphicEl>
                                              <a:chart seriesIdx="2" categoryIdx="0" bldStep="ptInCategory"/>
                                            </p:graphicEl>
                                          </p:spTgt>
                                        </p:tgtEl>
                                        <p:attrNameLst>
                                          <p:attrName>style.visibility</p:attrName>
                                        </p:attrNameLst>
                                      </p:cBhvr>
                                      <p:to>
                                        <p:strVal val="visible"/>
                                      </p:to>
                                    </p:set>
                                    <p:animEffect transition="in" filter="fade">
                                      <p:cBhvr>
                                        <p:cTn id="19" dur="500"/>
                                        <p:tgtEl>
                                          <p:spTgt spid="15">
                                            <p:graphicEl>
                                              <a:chart seriesIdx="2" categoryIdx="0" bldStep="ptInCategory"/>
                                            </p:graphic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5">
                                            <p:graphicEl>
                                              <a:chart seriesIdx="3" categoryIdx="0" bldStep="ptInCategory"/>
                                            </p:graphicEl>
                                          </p:spTgt>
                                        </p:tgtEl>
                                        <p:attrNameLst>
                                          <p:attrName>style.visibility</p:attrName>
                                        </p:attrNameLst>
                                      </p:cBhvr>
                                      <p:to>
                                        <p:strVal val="visible"/>
                                      </p:to>
                                    </p:set>
                                    <p:animEffect transition="in" filter="fade">
                                      <p:cBhvr>
                                        <p:cTn id="23" dur="500"/>
                                        <p:tgtEl>
                                          <p:spTgt spid="15">
                                            <p:graphicEl>
                                              <a:chart seriesIdx="3" categoryIdx="0" bldStep="ptInCategory"/>
                                            </p:graphic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5">
                                            <p:graphicEl>
                                              <a:chart seriesIdx="4" categoryIdx="0" bldStep="ptInCategory"/>
                                            </p:graphicEl>
                                          </p:spTgt>
                                        </p:tgtEl>
                                        <p:attrNameLst>
                                          <p:attrName>style.visibility</p:attrName>
                                        </p:attrNameLst>
                                      </p:cBhvr>
                                      <p:to>
                                        <p:strVal val="visible"/>
                                      </p:to>
                                    </p:set>
                                    <p:animEffect transition="in" filter="fade">
                                      <p:cBhvr>
                                        <p:cTn id="27" dur="500"/>
                                        <p:tgtEl>
                                          <p:spTgt spid="15">
                                            <p:graphicEl>
                                              <a:chart seriesIdx="4" categoryIdx="0" bldStep="ptInCategory"/>
                                            </p:graphic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15">
                                            <p:graphicEl>
                                              <a:chart seriesIdx="5" categoryIdx="0" bldStep="ptInCategory"/>
                                            </p:graphicEl>
                                          </p:spTgt>
                                        </p:tgtEl>
                                        <p:attrNameLst>
                                          <p:attrName>style.visibility</p:attrName>
                                        </p:attrNameLst>
                                      </p:cBhvr>
                                      <p:to>
                                        <p:strVal val="visible"/>
                                      </p:to>
                                    </p:set>
                                    <p:animEffect transition="in" filter="fade">
                                      <p:cBhvr>
                                        <p:cTn id="31" dur="500"/>
                                        <p:tgtEl>
                                          <p:spTgt spid="15">
                                            <p:graphicEl>
                                              <a:chart seriesIdx="5" categoryIdx="0" bldStep="ptInCategory"/>
                                            </p:graphic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15">
                                            <p:graphicEl>
                                              <a:chart seriesIdx="0" categoryIdx="1" bldStep="ptInCategory"/>
                                            </p:graphicEl>
                                          </p:spTgt>
                                        </p:tgtEl>
                                        <p:attrNameLst>
                                          <p:attrName>style.visibility</p:attrName>
                                        </p:attrNameLst>
                                      </p:cBhvr>
                                      <p:to>
                                        <p:strVal val="visible"/>
                                      </p:to>
                                    </p:set>
                                    <p:animEffect transition="in" filter="fade">
                                      <p:cBhvr>
                                        <p:cTn id="35" dur="500"/>
                                        <p:tgtEl>
                                          <p:spTgt spid="15">
                                            <p:graphicEl>
                                              <a:chart seriesIdx="0" categoryIdx="1" bldStep="ptInCategory"/>
                                            </p:graphicEl>
                                          </p:spTgt>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15">
                                            <p:graphicEl>
                                              <a:chart seriesIdx="1" categoryIdx="1" bldStep="ptInCategory"/>
                                            </p:graphicEl>
                                          </p:spTgt>
                                        </p:tgtEl>
                                        <p:attrNameLst>
                                          <p:attrName>style.visibility</p:attrName>
                                        </p:attrNameLst>
                                      </p:cBhvr>
                                      <p:to>
                                        <p:strVal val="visible"/>
                                      </p:to>
                                    </p:set>
                                    <p:animEffect transition="in" filter="fade">
                                      <p:cBhvr>
                                        <p:cTn id="39" dur="500"/>
                                        <p:tgtEl>
                                          <p:spTgt spid="15">
                                            <p:graphicEl>
                                              <a:chart seriesIdx="1" categoryIdx="1" bldStep="ptInCategory"/>
                                            </p:graphicEl>
                                          </p:spTgt>
                                        </p:tgtEl>
                                      </p:cBhvr>
                                    </p:animEffect>
                                  </p:childTnLst>
                                </p:cTn>
                              </p:par>
                            </p:childTnLst>
                          </p:cTn>
                        </p:par>
                        <p:par>
                          <p:cTn id="40" fill="hold">
                            <p:stCondLst>
                              <p:cond delay="4500"/>
                            </p:stCondLst>
                            <p:childTnLst>
                              <p:par>
                                <p:cTn id="41" presetID="10" presetClass="entr" presetSubtype="0" fill="hold" grpId="0" nodeType="afterEffect">
                                  <p:stCondLst>
                                    <p:cond delay="0"/>
                                  </p:stCondLst>
                                  <p:childTnLst>
                                    <p:set>
                                      <p:cBhvr>
                                        <p:cTn id="42" dur="1" fill="hold">
                                          <p:stCondLst>
                                            <p:cond delay="0"/>
                                          </p:stCondLst>
                                        </p:cTn>
                                        <p:tgtEl>
                                          <p:spTgt spid="15">
                                            <p:graphicEl>
                                              <a:chart seriesIdx="2" categoryIdx="1" bldStep="ptInCategory"/>
                                            </p:graphicEl>
                                          </p:spTgt>
                                        </p:tgtEl>
                                        <p:attrNameLst>
                                          <p:attrName>style.visibility</p:attrName>
                                        </p:attrNameLst>
                                      </p:cBhvr>
                                      <p:to>
                                        <p:strVal val="visible"/>
                                      </p:to>
                                    </p:set>
                                    <p:animEffect transition="in" filter="fade">
                                      <p:cBhvr>
                                        <p:cTn id="43" dur="500"/>
                                        <p:tgtEl>
                                          <p:spTgt spid="15">
                                            <p:graphicEl>
                                              <a:chart seriesIdx="2" categoryIdx="1" bldStep="ptInCategory"/>
                                            </p:graphicEl>
                                          </p:spTgt>
                                        </p:tgtEl>
                                      </p:cBhvr>
                                    </p:animEffect>
                                  </p:childTnLst>
                                </p:cTn>
                              </p:par>
                            </p:childTnLst>
                          </p:cTn>
                        </p:par>
                        <p:par>
                          <p:cTn id="44" fill="hold">
                            <p:stCondLst>
                              <p:cond delay="5000"/>
                            </p:stCondLst>
                            <p:childTnLst>
                              <p:par>
                                <p:cTn id="45" presetID="10" presetClass="entr" presetSubtype="0" fill="hold" grpId="0" nodeType="afterEffect">
                                  <p:stCondLst>
                                    <p:cond delay="0"/>
                                  </p:stCondLst>
                                  <p:childTnLst>
                                    <p:set>
                                      <p:cBhvr>
                                        <p:cTn id="46" dur="1" fill="hold">
                                          <p:stCondLst>
                                            <p:cond delay="0"/>
                                          </p:stCondLst>
                                        </p:cTn>
                                        <p:tgtEl>
                                          <p:spTgt spid="15">
                                            <p:graphicEl>
                                              <a:chart seriesIdx="3" categoryIdx="1" bldStep="ptInCategory"/>
                                            </p:graphicEl>
                                          </p:spTgt>
                                        </p:tgtEl>
                                        <p:attrNameLst>
                                          <p:attrName>style.visibility</p:attrName>
                                        </p:attrNameLst>
                                      </p:cBhvr>
                                      <p:to>
                                        <p:strVal val="visible"/>
                                      </p:to>
                                    </p:set>
                                    <p:animEffect transition="in" filter="fade">
                                      <p:cBhvr>
                                        <p:cTn id="47" dur="500"/>
                                        <p:tgtEl>
                                          <p:spTgt spid="15">
                                            <p:graphicEl>
                                              <a:chart seriesIdx="3" categoryIdx="1" bldStep="ptInCategory"/>
                                            </p:graphicEl>
                                          </p:spTgt>
                                        </p:tgtEl>
                                      </p:cBhvr>
                                    </p:animEffect>
                                  </p:childTnLst>
                                </p:cTn>
                              </p:par>
                            </p:childTnLst>
                          </p:cTn>
                        </p:par>
                        <p:par>
                          <p:cTn id="48" fill="hold">
                            <p:stCondLst>
                              <p:cond delay="5500"/>
                            </p:stCondLst>
                            <p:childTnLst>
                              <p:par>
                                <p:cTn id="49" presetID="10" presetClass="entr" presetSubtype="0" fill="hold" grpId="0" nodeType="afterEffect">
                                  <p:stCondLst>
                                    <p:cond delay="0"/>
                                  </p:stCondLst>
                                  <p:childTnLst>
                                    <p:set>
                                      <p:cBhvr>
                                        <p:cTn id="50" dur="1" fill="hold">
                                          <p:stCondLst>
                                            <p:cond delay="0"/>
                                          </p:stCondLst>
                                        </p:cTn>
                                        <p:tgtEl>
                                          <p:spTgt spid="15">
                                            <p:graphicEl>
                                              <a:chart seriesIdx="4" categoryIdx="1" bldStep="ptInCategory"/>
                                            </p:graphicEl>
                                          </p:spTgt>
                                        </p:tgtEl>
                                        <p:attrNameLst>
                                          <p:attrName>style.visibility</p:attrName>
                                        </p:attrNameLst>
                                      </p:cBhvr>
                                      <p:to>
                                        <p:strVal val="visible"/>
                                      </p:to>
                                    </p:set>
                                    <p:animEffect transition="in" filter="fade">
                                      <p:cBhvr>
                                        <p:cTn id="51" dur="500"/>
                                        <p:tgtEl>
                                          <p:spTgt spid="15">
                                            <p:graphicEl>
                                              <a:chart seriesIdx="4" categoryIdx="1" bldStep="ptInCategory"/>
                                            </p:graphicEl>
                                          </p:spTgt>
                                        </p:tgtEl>
                                      </p:cBhvr>
                                    </p:animEffect>
                                  </p:childTnLst>
                                </p:cTn>
                              </p:par>
                            </p:childTnLst>
                          </p:cTn>
                        </p:par>
                        <p:par>
                          <p:cTn id="52" fill="hold">
                            <p:stCondLst>
                              <p:cond delay="6000"/>
                            </p:stCondLst>
                            <p:childTnLst>
                              <p:par>
                                <p:cTn id="53" presetID="10" presetClass="entr" presetSubtype="0" fill="hold" grpId="0" nodeType="afterEffect">
                                  <p:stCondLst>
                                    <p:cond delay="0"/>
                                  </p:stCondLst>
                                  <p:childTnLst>
                                    <p:set>
                                      <p:cBhvr>
                                        <p:cTn id="54" dur="1" fill="hold">
                                          <p:stCondLst>
                                            <p:cond delay="0"/>
                                          </p:stCondLst>
                                        </p:cTn>
                                        <p:tgtEl>
                                          <p:spTgt spid="15">
                                            <p:graphicEl>
                                              <a:chart seriesIdx="5" categoryIdx="1" bldStep="ptInCategory"/>
                                            </p:graphicEl>
                                          </p:spTgt>
                                        </p:tgtEl>
                                        <p:attrNameLst>
                                          <p:attrName>style.visibility</p:attrName>
                                        </p:attrNameLst>
                                      </p:cBhvr>
                                      <p:to>
                                        <p:strVal val="visible"/>
                                      </p:to>
                                    </p:set>
                                    <p:animEffect transition="in" filter="fade">
                                      <p:cBhvr>
                                        <p:cTn id="55" dur="500"/>
                                        <p:tgtEl>
                                          <p:spTgt spid="15">
                                            <p:graphicEl>
                                              <a:chart seriesIdx="5" categoryIdx="1" bldStep="ptInCategory"/>
                                            </p:graphicEl>
                                          </p:spTgt>
                                        </p:tgtEl>
                                      </p:cBhvr>
                                    </p:animEffect>
                                  </p:childTnLst>
                                </p:cTn>
                              </p:par>
                            </p:childTnLst>
                          </p:cTn>
                        </p:par>
                        <p:par>
                          <p:cTn id="56" fill="hold">
                            <p:stCondLst>
                              <p:cond delay="6500"/>
                            </p:stCondLst>
                            <p:childTnLst>
                              <p:par>
                                <p:cTn id="57" presetID="10" presetClass="entr" presetSubtype="0" fill="hold" grpId="0" nodeType="afterEffect">
                                  <p:stCondLst>
                                    <p:cond delay="0"/>
                                  </p:stCondLst>
                                  <p:childTnLst>
                                    <p:set>
                                      <p:cBhvr>
                                        <p:cTn id="58" dur="1" fill="hold">
                                          <p:stCondLst>
                                            <p:cond delay="0"/>
                                          </p:stCondLst>
                                        </p:cTn>
                                        <p:tgtEl>
                                          <p:spTgt spid="15">
                                            <p:graphicEl>
                                              <a:chart seriesIdx="0" categoryIdx="2" bldStep="ptInCategory"/>
                                            </p:graphicEl>
                                          </p:spTgt>
                                        </p:tgtEl>
                                        <p:attrNameLst>
                                          <p:attrName>style.visibility</p:attrName>
                                        </p:attrNameLst>
                                      </p:cBhvr>
                                      <p:to>
                                        <p:strVal val="visible"/>
                                      </p:to>
                                    </p:set>
                                    <p:animEffect transition="in" filter="fade">
                                      <p:cBhvr>
                                        <p:cTn id="59" dur="500"/>
                                        <p:tgtEl>
                                          <p:spTgt spid="15">
                                            <p:graphicEl>
                                              <a:chart seriesIdx="0" categoryIdx="2" bldStep="ptInCategory"/>
                                            </p:graphicEl>
                                          </p:spTgt>
                                        </p:tgtEl>
                                      </p:cBhvr>
                                    </p:animEffect>
                                  </p:childTnLst>
                                </p:cTn>
                              </p:par>
                            </p:childTnLst>
                          </p:cTn>
                        </p:par>
                        <p:par>
                          <p:cTn id="60" fill="hold">
                            <p:stCondLst>
                              <p:cond delay="7000"/>
                            </p:stCondLst>
                            <p:childTnLst>
                              <p:par>
                                <p:cTn id="61" presetID="10" presetClass="entr" presetSubtype="0" fill="hold" grpId="0" nodeType="afterEffect">
                                  <p:stCondLst>
                                    <p:cond delay="0"/>
                                  </p:stCondLst>
                                  <p:childTnLst>
                                    <p:set>
                                      <p:cBhvr>
                                        <p:cTn id="62" dur="1" fill="hold">
                                          <p:stCondLst>
                                            <p:cond delay="0"/>
                                          </p:stCondLst>
                                        </p:cTn>
                                        <p:tgtEl>
                                          <p:spTgt spid="15">
                                            <p:graphicEl>
                                              <a:chart seriesIdx="1" categoryIdx="2" bldStep="ptInCategory"/>
                                            </p:graphicEl>
                                          </p:spTgt>
                                        </p:tgtEl>
                                        <p:attrNameLst>
                                          <p:attrName>style.visibility</p:attrName>
                                        </p:attrNameLst>
                                      </p:cBhvr>
                                      <p:to>
                                        <p:strVal val="visible"/>
                                      </p:to>
                                    </p:set>
                                    <p:animEffect transition="in" filter="fade">
                                      <p:cBhvr>
                                        <p:cTn id="63" dur="500"/>
                                        <p:tgtEl>
                                          <p:spTgt spid="15">
                                            <p:graphicEl>
                                              <a:chart seriesIdx="1" categoryIdx="2" bldStep="ptInCategory"/>
                                            </p:graphicEl>
                                          </p:spTgt>
                                        </p:tgtEl>
                                      </p:cBhvr>
                                    </p:animEffect>
                                  </p:childTnLst>
                                </p:cTn>
                              </p:par>
                            </p:childTnLst>
                          </p:cTn>
                        </p:par>
                        <p:par>
                          <p:cTn id="64" fill="hold">
                            <p:stCondLst>
                              <p:cond delay="7500"/>
                            </p:stCondLst>
                            <p:childTnLst>
                              <p:par>
                                <p:cTn id="65" presetID="10" presetClass="entr" presetSubtype="0" fill="hold" grpId="0" nodeType="afterEffect">
                                  <p:stCondLst>
                                    <p:cond delay="0"/>
                                  </p:stCondLst>
                                  <p:childTnLst>
                                    <p:set>
                                      <p:cBhvr>
                                        <p:cTn id="66" dur="1" fill="hold">
                                          <p:stCondLst>
                                            <p:cond delay="0"/>
                                          </p:stCondLst>
                                        </p:cTn>
                                        <p:tgtEl>
                                          <p:spTgt spid="15">
                                            <p:graphicEl>
                                              <a:chart seriesIdx="2" categoryIdx="2" bldStep="ptInCategory"/>
                                            </p:graphicEl>
                                          </p:spTgt>
                                        </p:tgtEl>
                                        <p:attrNameLst>
                                          <p:attrName>style.visibility</p:attrName>
                                        </p:attrNameLst>
                                      </p:cBhvr>
                                      <p:to>
                                        <p:strVal val="visible"/>
                                      </p:to>
                                    </p:set>
                                    <p:animEffect transition="in" filter="fade">
                                      <p:cBhvr>
                                        <p:cTn id="67" dur="500"/>
                                        <p:tgtEl>
                                          <p:spTgt spid="15">
                                            <p:graphicEl>
                                              <a:chart seriesIdx="2" categoryIdx="2" bldStep="ptInCategory"/>
                                            </p:graphicEl>
                                          </p:spTgt>
                                        </p:tgtEl>
                                      </p:cBhvr>
                                    </p:animEffect>
                                  </p:childTnLst>
                                </p:cTn>
                              </p:par>
                            </p:childTnLst>
                          </p:cTn>
                        </p:par>
                        <p:par>
                          <p:cTn id="68" fill="hold">
                            <p:stCondLst>
                              <p:cond delay="8000"/>
                            </p:stCondLst>
                            <p:childTnLst>
                              <p:par>
                                <p:cTn id="69" presetID="10" presetClass="entr" presetSubtype="0" fill="hold" grpId="0" nodeType="afterEffect">
                                  <p:stCondLst>
                                    <p:cond delay="0"/>
                                  </p:stCondLst>
                                  <p:childTnLst>
                                    <p:set>
                                      <p:cBhvr>
                                        <p:cTn id="70" dur="1" fill="hold">
                                          <p:stCondLst>
                                            <p:cond delay="0"/>
                                          </p:stCondLst>
                                        </p:cTn>
                                        <p:tgtEl>
                                          <p:spTgt spid="15">
                                            <p:graphicEl>
                                              <a:chart seriesIdx="3" categoryIdx="2" bldStep="ptInCategory"/>
                                            </p:graphicEl>
                                          </p:spTgt>
                                        </p:tgtEl>
                                        <p:attrNameLst>
                                          <p:attrName>style.visibility</p:attrName>
                                        </p:attrNameLst>
                                      </p:cBhvr>
                                      <p:to>
                                        <p:strVal val="visible"/>
                                      </p:to>
                                    </p:set>
                                    <p:animEffect transition="in" filter="fade">
                                      <p:cBhvr>
                                        <p:cTn id="71" dur="500"/>
                                        <p:tgtEl>
                                          <p:spTgt spid="15">
                                            <p:graphicEl>
                                              <a:chart seriesIdx="3" categoryIdx="2" bldStep="ptInCategory"/>
                                            </p:graphicEl>
                                          </p:spTgt>
                                        </p:tgtEl>
                                      </p:cBhvr>
                                    </p:animEffect>
                                  </p:childTnLst>
                                </p:cTn>
                              </p:par>
                            </p:childTnLst>
                          </p:cTn>
                        </p:par>
                        <p:par>
                          <p:cTn id="72" fill="hold">
                            <p:stCondLst>
                              <p:cond delay="8500"/>
                            </p:stCondLst>
                            <p:childTnLst>
                              <p:par>
                                <p:cTn id="73" presetID="10" presetClass="entr" presetSubtype="0" fill="hold" grpId="0" nodeType="afterEffect">
                                  <p:stCondLst>
                                    <p:cond delay="0"/>
                                  </p:stCondLst>
                                  <p:childTnLst>
                                    <p:set>
                                      <p:cBhvr>
                                        <p:cTn id="74" dur="1" fill="hold">
                                          <p:stCondLst>
                                            <p:cond delay="0"/>
                                          </p:stCondLst>
                                        </p:cTn>
                                        <p:tgtEl>
                                          <p:spTgt spid="15">
                                            <p:graphicEl>
                                              <a:chart seriesIdx="4" categoryIdx="2" bldStep="ptInCategory"/>
                                            </p:graphicEl>
                                          </p:spTgt>
                                        </p:tgtEl>
                                        <p:attrNameLst>
                                          <p:attrName>style.visibility</p:attrName>
                                        </p:attrNameLst>
                                      </p:cBhvr>
                                      <p:to>
                                        <p:strVal val="visible"/>
                                      </p:to>
                                    </p:set>
                                    <p:animEffect transition="in" filter="fade">
                                      <p:cBhvr>
                                        <p:cTn id="75" dur="500"/>
                                        <p:tgtEl>
                                          <p:spTgt spid="15">
                                            <p:graphicEl>
                                              <a:chart seriesIdx="4" categoryIdx="2" bldStep="ptInCategory"/>
                                            </p:graphicEl>
                                          </p:spTgt>
                                        </p:tgtEl>
                                      </p:cBhvr>
                                    </p:animEffect>
                                  </p:childTnLst>
                                </p:cTn>
                              </p:par>
                            </p:childTnLst>
                          </p:cTn>
                        </p:par>
                        <p:par>
                          <p:cTn id="76" fill="hold">
                            <p:stCondLst>
                              <p:cond delay="9000"/>
                            </p:stCondLst>
                            <p:childTnLst>
                              <p:par>
                                <p:cTn id="77" presetID="10" presetClass="entr" presetSubtype="0" fill="hold" grpId="0" nodeType="afterEffect">
                                  <p:stCondLst>
                                    <p:cond delay="0"/>
                                  </p:stCondLst>
                                  <p:childTnLst>
                                    <p:set>
                                      <p:cBhvr>
                                        <p:cTn id="78" dur="1" fill="hold">
                                          <p:stCondLst>
                                            <p:cond delay="0"/>
                                          </p:stCondLst>
                                        </p:cTn>
                                        <p:tgtEl>
                                          <p:spTgt spid="15">
                                            <p:graphicEl>
                                              <a:chart seriesIdx="5" categoryIdx="2" bldStep="ptInCategory"/>
                                            </p:graphicEl>
                                          </p:spTgt>
                                        </p:tgtEl>
                                        <p:attrNameLst>
                                          <p:attrName>style.visibility</p:attrName>
                                        </p:attrNameLst>
                                      </p:cBhvr>
                                      <p:to>
                                        <p:strVal val="visible"/>
                                      </p:to>
                                    </p:set>
                                    <p:animEffect transition="in" filter="fade">
                                      <p:cBhvr>
                                        <p:cTn id="79" dur="500"/>
                                        <p:tgtEl>
                                          <p:spTgt spid="15">
                                            <p:graphicEl>
                                              <a:chart seriesIdx="5" categoryIdx="2" bldStep="ptInCategory"/>
                                            </p:graphicEl>
                                          </p:spTgt>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26">
                                            <p:graphicEl>
                                              <a:chart seriesIdx="-3" categoryIdx="-3" bldStep="gridLegend"/>
                                            </p:graphicEl>
                                          </p:spTgt>
                                        </p:tgtEl>
                                        <p:attrNameLst>
                                          <p:attrName>style.visibility</p:attrName>
                                        </p:attrNameLst>
                                      </p:cBhvr>
                                      <p:to>
                                        <p:strVal val="visible"/>
                                      </p:to>
                                    </p:set>
                                    <p:animEffect transition="in" filter="fade">
                                      <p:cBhvr>
                                        <p:cTn id="84" dur="500"/>
                                        <p:tgtEl>
                                          <p:spTgt spid="26">
                                            <p:graphicEl>
                                              <a:chart seriesIdx="-3" categoryIdx="-3" bldStep="gridLegend"/>
                                            </p:graphicEl>
                                          </p:spTgt>
                                        </p:tgtEl>
                                      </p:cBhvr>
                                    </p:animEffect>
                                  </p:childTnLst>
                                </p:cTn>
                              </p:par>
                            </p:childTnLst>
                          </p:cTn>
                        </p:par>
                        <p:par>
                          <p:cTn id="85" fill="hold">
                            <p:stCondLst>
                              <p:cond delay="500"/>
                            </p:stCondLst>
                            <p:childTnLst>
                              <p:par>
                                <p:cTn id="86" presetID="10" presetClass="entr" presetSubtype="0" fill="hold" grpId="0" nodeType="afterEffect">
                                  <p:stCondLst>
                                    <p:cond delay="0"/>
                                  </p:stCondLst>
                                  <p:childTnLst>
                                    <p:set>
                                      <p:cBhvr>
                                        <p:cTn id="87" dur="1" fill="hold">
                                          <p:stCondLst>
                                            <p:cond delay="0"/>
                                          </p:stCondLst>
                                        </p:cTn>
                                        <p:tgtEl>
                                          <p:spTgt spid="26">
                                            <p:graphicEl>
                                              <a:chart seriesIdx="-4" categoryIdx="0" bldStep="category"/>
                                            </p:graphicEl>
                                          </p:spTgt>
                                        </p:tgtEl>
                                        <p:attrNameLst>
                                          <p:attrName>style.visibility</p:attrName>
                                        </p:attrNameLst>
                                      </p:cBhvr>
                                      <p:to>
                                        <p:strVal val="visible"/>
                                      </p:to>
                                    </p:set>
                                    <p:animEffect transition="in" filter="fade">
                                      <p:cBhvr>
                                        <p:cTn id="88" dur="500"/>
                                        <p:tgtEl>
                                          <p:spTgt spid="26">
                                            <p:graphicEl>
                                              <a:chart seriesIdx="-4" categoryIdx="0" bldStep="category"/>
                                            </p:graphicEl>
                                          </p:spTgt>
                                        </p:tgtEl>
                                      </p:cBhvr>
                                    </p:animEffect>
                                  </p:childTnLst>
                                </p:cTn>
                              </p:par>
                            </p:childTnLst>
                          </p:cTn>
                        </p:par>
                        <p:par>
                          <p:cTn id="89" fill="hold">
                            <p:stCondLst>
                              <p:cond delay="1000"/>
                            </p:stCondLst>
                            <p:childTnLst>
                              <p:par>
                                <p:cTn id="90" presetID="10" presetClass="entr" presetSubtype="0" fill="hold" grpId="0" nodeType="afterEffect">
                                  <p:stCondLst>
                                    <p:cond delay="0"/>
                                  </p:stCondLst>
                                  <p:childTnLst>
                                    <p:set>
                                      <p:cBhvr>
                                        <p:cTn id="91" dur="1" fill="hold">
                                          <p:stCondLst>
                                            <p:cond delay="0"/>
                                          </p:stCondLst>
                                        </p:cTn>
                                        <p:tgtEl>
                                          <p:spTgt spid="26">
                                            <p:graphicEl>
                                              <a:chart seriesIdx="-4" categoryIdx="1" bldStep="category"/>
                                            </p:graphicEl>
                                          </p:spTgt>
                                        </p:tgtEl>
                                        <p:attrNameLst>
                                          <p:attrName>style.visibility</p:attrName>
                                        </p:attrNameLst>
                                      </p:cBhvr>
                                      <p:to>
                                        <p:strVal val="visible"/>
                                      </p:to>
                                    </p:set>
                                    <p:animEffect transition="in" filter="fade">
                                      <p:cBhvr>
                                        <p:cTn id="92" dur="500"/>
                                        <p:tgtEl>
                                          <p:spTgt spid="26">
                                            <p:graphicEl>
                                              <a:chart seriesIdx="-4" categoryIdx="1" bldStep="category"/>
                                            </p:graphicEl>
                                          </p:spTgt>
                                        </p:tgtEl>
                                      </p:cBhvr>
                                    </p:animEffect>
                                  </p:childTnLst>
                                </p:cTn>
                              </p:par>
                            </p:childTnLst>
                          </p:cTn>
                        </p:par>
                        <p:par>
                          <p:cTn id="93" fill="hold">
                            <p:stCondLst>
                              <p:cond delay="1500"/>
                            </p:stCondLst>
                            <p:childTnLst>
                              <p:par>
                                <p:cTn id="94" presetID="10" presetClass="entr" presetSubtype="0" fill="hold" grpId="0" nodeType="afterEffect">
                                  <p:stCondLst>
                                    <p:cond delay="0"/>
                                  </p:stCondLst>
                                  <p:childTnLst>
                                    <p:set>
                                      <p:cBhvr>
                                        <p:cTn id="95" dur="1" fill="hold">
                                          <p:stCondLst>
                                            <p:cond delay="0"/>
                                          </p:stCondLst>
                                        </p:cTn>
                                        <p:tgtEl>
                                          <p:spTgt spid="26">
                                            <p:graphicEl>
                                              <a:chart seriesIdx="-4" categoryIdx="2" bldStep="category"/>
                                            </p:graphicEl>
                                          </p:spTgt>
                                        </p:tgtEl>
                                        <p:attrNameLst>
                                          <p:attrName>style.visibility</p:attrName>
                                        </p:attrNameLst>
                                      </p:cBhvr>
                                      <p:to>
                                        <p:strVal val="visible"/>
                                      </p:to>
                                    </p:set>
                                    <p:animEffect transition="in" filter="fade">
                                      <p:cBhvr>
                                        <p:cTn id="96" dur="500"/>
                                        <p:tgtEl>
                                          <p:spTgt spid="26">
                                            <p:graphicEl>
                                              <a:chart seriesIdx="-4" categoryIdx="2" bldStep="category"/>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uiExpand="1">
        <p:bldSub>
          <a:bldChart bld="categoryEl"/>
        </p:bldSub>
      </p:bldGraphic>
      <p:bldGraphic spid="26" grpId="0" uiExpand="1">
        <p:bldSub>
          <a:bldChart bld="category"/>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884E2-9670-1724-8DF7-D15F0B9BDA97}"/>
              </a:ext>
            </a:extLst>
          </p:cNvPr>
          <p:cNvSpPr>
            <a:spLocks noGrp="1"/>
          </p:cNvSpPr>
          <p:nvPr>
            <p:ph type="title"/>
          </p:nvPr>
        </p:nvSpPr>
        <p:spPr/>
        <p:txBody>
          <a:bodyPr/>
          <a:lstStyle/>
          <a:p>
            <a:r>
              <a:rPr lang="tr-TR" dirty="0"/>
              <a:t>KURUM İÇİ YÜKSELMELER</a:t>
            </a:r>
          </a:p>
        </p:txBody>
      </p:sp>
      <p:graphicFrame>
        <p:nvGraphicFramePr>
          <p:cNvPr id="4" name="Content Placeholder 3">
            <a:extLst>
              <a:ext uri="{FF2B5EF4-FFF2-40B4-BE49-F238E27FC236}">
                <a16:creationId xmlns:a16="http://schemas.microsoft.com/office/drawing/2014/main" id="{7AB27E7C-D01B-ABE7-212E-FC00A0FBE973}"/>
              </a:ext>
            </a:extLst>
          </p:cNvPr>
          <p:cNvGraphicFramePr>
            <a:graphicFrameLocks noGrp="1"/>
          </p:cNvGraphicFramePr>
          <p:nvPr>
            <p:ph idx="1"/>
            <p:extLst>
              <p:ext uri="{D42A27DB-BD31-4B8C-83A1-F6EECF244321}">
                <p14:modId xmlns:p14="http://schemas.microsoft.com/office/powerpoint/2010/main" val="763453650"/>
              </p:ext>
            </p:extLst>
          </p:nvPr>
        </p:nvGraphicFramePr>
        <p:xfrm>
          <a:off x="838200" y="1389063"/>
          <a:ext cx="10515600" cy="4687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6843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D2CCF633-32A6-42EF-9984-30696FA37FA1}"/>
                                            </p:graphicEl>
                                          </p:spTgt>
                                        </p:tgtEl>
                                        <p:attrNameLst>
                                          <p:attrName>style.visibility</p:attrName>
                                        </p:attrNameLst>
                                      </p:cBhvr>
                                      <p:to>
                                        <p:strVal val="visible"/>
                                      </p:to>
                                    </p:set>
                                    <p:animEffect transition="in" filter="fade">
                                      <p:cBhvr>
                                        <p:cTn id="7" dur="500"/>
                                        <p:tgtEl>
                                          <p:spTgt spid="4">
                                            <p:graphicEl>
                                              <a:dgm id="{D2CCF633-32A6-42EF-9984-30696FA37FA1}"/>
                                            </p:graphic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graphicEl>
                                              <a:dgm id="{B7F1FD56-4778-421B-8151-7A6B68172AC3}"/>
                                            </p:graphicEl>
                                          </p:spTgt>
                                        </p:tgtEl>
                                        <p:attrNameLst>
                                          <p:attrName>style.visibility</p:attrName>
                                        </p:attrNameLst>
                                      </p:cBhvr>
                                      <p:to>
                                        <p:strVal val="visible"/>
                                      </p:to>
                                    </p:set>
                                    <p:animEffect transition="in" filter="fade">
                                      <p:cBhvr>
                                        <p:cTn id="11" dur="500"/>
                                        <p:tgtEl>
                                          <p:spTgt spid="4">
                                            <p:graphicEl>
                                              <a:dgm id="{B7F1FD56-4778-421B-8151-7A6B68172AC3}"/>
                                            </p:graphic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
                                            <p:graphicEl>
                                              <a:dgm id="{B1FB18D2-249D-47F6-9721-42A693E9B7A7}"/>
                                            </p:graphicEl>
                                          </p:spTgt>
                                        </p:tgtEl>
                                        <p:attrNameLst>
                                          <p:attrName>style.visibility</p:attrName>
                                        </p:attrNameLst>
                                      </p:cBhvr>
                                      <p:to>
                                        <p:strVal val="visible"/>
                                      </p:to>
                                    </p:set>
                                    <p:animEffect transition="in" filter="fade">
                                      <p:cBhvr>
                                        <p:cTn id="15" dur="500"/>
                                        <p:tgtEl>
                                          <p:spTgt spid="4">
                                            <p:graphicEl>
                                              <a:dgm id="{B1FB18D2-249D-47F6-9721-42A693E9B7A7}"/>
                                            </p:graphic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4">
                                            <p:graphicEl>
                                              <a:dgm id="{8B30AB03-7B0A-4E1A-B87B-C621A6EF5C9A}"/>
                                            </p:graphicEl>
                                          </p:spTgt>
                                        </p:tgtEl>
                                        <p:attrNameLst>
                                          <p:attrName>style.visibility</p:attrName>
                                        </p:attrNameLst>
                                      </p:cBhvr>
                                      <p:to>
                                        <p:strVal val="visible"/>
                                      </p:to>
                                    </p:set>
                                    <p:animEffect transition="in" filter="fade">
                                      <p:cBhvr>
                                        <p:cTn id="19" dur="500"/>
                                        <p:tgtEl>
                                          <p:spTgt spid="4">
                                            <p:graphicEl>
                                              <a:dgm id="{8B30AB03-7B0A-4E1A-B87B-C621A6EF5C9A}"/>
                                            </p:graphic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4">
                                            <p:graphicEl>
                                              <a:dgm id="{35D30CA4-8585-4B5F-A3EF-53915DA1AB3F}"/>
                                            </p:graphicEl>
                                          </p:spTgt>
                                        </p:tgtEl>
                                        <p:attrNameLst>
                                          <p:attrName>style.visibility</p:attrName>
                                        </p:attrNameLst>
                                      </p:cBhvr>
                                      <p:to>
                                        <p:strVal val="visible"/>
                                      </p:to>
                                    </p:set>
                                    <p:animEffect transition="in" filter="fade">
                                      <p:cBhvr>
                                        <p:cTn id="23" dur="500"/>
                                        <p:tgtEl>
                                          <p:spTgt spid="4">
                                            <p:graphicEl>
                                              <a:dgm id="{35D30CA4-8585-4B5F-A3EF-53915DA1AB3F}"/>
                                            </p:graphic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4">
                                            <p:graphicEl>
                                              <a:dgm id="{5C329994-F5A2-4C6C-8AE3-1011DA030050}"/>
                                            </p:graphicEl>
                                          </p:spTgt>
                                        </p:tgtEl>
                                        <p:attrNameLst>
                                          <p:attrName>style.visibility</p:attrName>
                                        </p:attrNameLst>
                                      </p:cBhvr>
                                      <p:to>
                                        <p:strVal val="visible"/>
                                      </p:to>
                                    </p:set>
                                    <p:animEffect transition="in" filter="fade">
                                      <p:cBhvr>
                                        <p:cTn id="27" dur="500"/>
                                        <p:tgtEl>
                                          <p:spTgt spid="4">
                                            <p:graphicEl>
                                              <a:dgm id="{5C329994-F5A2-4C6C-8AE3-1011DA03005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theme/theme1.xml><?xml version="1.0" encoding="utf-8"?>
<a:theme xmlns:a="http://schemas.openxmlformats.org/drawingml/2006/main" name="Tema-siu">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a-siu" id="{8B592569-D05A-4D16-9830-B18E17FE7CD1}" vid="{8AFA709D-6815-4F30-BDCD-E4420CC669B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Tema-siu</Template>
  <TotalTime>4006</TotalTime>
  <Words>477</Words>
  <Application>Microsoft Office PowerPoint</Application>
  <PresentationFormat>Geniş ekran</PresentationFormat>
  <Paragraphs>84</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21</vt:i4>
      </vt:variant>
    </vt:vector>
  </HeadingPairs>
  <TitlesOfParts>
    <vt:vector size="27" baseType="lpstr">
      <vt:lpstr>Arial</vt:lpstr>
      <vt:lpstr>Calibri</vt:lpstr>
      <vt:lpstr>Calibri Light</vt:lpstr>
      <vt:lpstr>Times New Roman</vt:lpstr>
      <vt:lpstr>Tema-siu</vt:lpstr>
      <vt:lpstr>Office Teması</vt:lpstr>
      <vt:lpstr>PowerPoint Sunusu</vt:lpstr>
      <vt:lpstr>Misyon</vt:lpstr>
      <vt:lpstr>Vizyon</vt:lpstr>
      <vt:lpstr>PowerPoint Sunusu</vt:lpstr>
      <vt:lpstr>İDARİ PERSONELİMİZ</vt:lpstr>
      <vt:lpstr>BÖLÜMLERİMİZ</vt:lpstr>
      <vt:lpstr>….. BÖLÜMÜ</vt:lpstr>
      <vt:lpstr>… BÖLÜMÜ</vt:lpstr>
      <vt:lpstr>KURUM İÇİ YÜKSELMELER</vt:lpstr>
      <vt:lpstr>ULUSLARARASI İŞBİRLİKLERİMİZ</vt:lpstr>
      <vt:lpstr>ÖNEMLİ BAŞARILARIMIZ</vt:lpstr>
      <vt:lpstr>BİLİMSEL FAALİYETLERİMİZ</vt:lpstr>
      <vt:lpstr>BİLİMSEL FAALİYETLERİMİZ</vt:lpstr>
      <vt:lpstr>BİLİMSEL FAALİYETLERİMİZ</vt:lpstr>
      <vt:lpstr>BİLİMSEL FAALİYETLERİMİZ</vt:lpstr>
      <vt:lpstr>BİLİMSEL FALİYETLERİMİZ</vt:lpstr>
      <vt:lpstr>ETKİNLİKLERİMİZ</vt:lpstr>
      <vt:lpstr>BÜTÇE ve HARCAMALARIMIZ</vt:lpstr>
      <vt:lpstr>GELECEĞE YÖNELİK HEDEFLER ve YENİLİKLER</vt:lpstr>
      <vt:lpstr>TALEPLER ve ÖNERİLER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Bilgisayar</dc:creator>
  <cp:lastModifiedBy>Windows Kullanıcısı</cp:lastModifiedBy>
  <cp:revision>267</cp:revision>
  <dcterms:created xsi:type="dcterms:W3CDTF">2022-12-08T06:33:03Z</dcterms:created>
  <dcterms:modified xsi:type="dcterms:W3CDTF">2026-03-30T13:05:29Z</dcterms:modified>
</cp:coreProperties>
</file>